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60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outlineViewPr>
    <p:cViewPr>
      <p:scale>
        <a:sx n="33" d="100"/>
        <a:sy n="33" d="100"/>
      </p:scale>
      <p:origin x="0" y="-941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0" dirty="0" smtClean="0"/>
              <a:t>Groupe IHM</a:t>
            </a:r>
            <a:endParaRPr lang="fr-F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noProof="0" dirty="0" smtClean="0"/>
              <a:t>DA ROCHA Romain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340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Rappel</a:t>
            </a:r>
          </a:p>
          <a:p>
            <a:r>
              <a:rPr lang="en-GB" dirty="0" smtClean="0"/>
              <a:t>Specification v0,1</a:t>
            </a:r>
          </a:p>
          <a:p>
            <a:r>
              <a:rPr lang="en-GB" dirty="0" err="1" smtClean="0"/>
              <a:t>Composants</a:t>
            </a:r>
            <a:r>
              <a:rPr lang="en-GB" dirty="0" smtClean="0"/>
              <a:t> IHM </a:t>
            </a:r>
            <a:r>
              <a:rPr lang="en-GB" dirty="0" err="1" smtClean="0"/>
              <a:t>Utilisateurs</a:t>
            </a:r>
            <a:endParaRPr lang="en-GB" dirty="0" smtClean="0"/>
          </a:p>
          <a:p>
            <a:r>
              <a:rPr lang="en-GB" dirty="0" err="1" smtClean="0"/>
              <a:t>Composants</a:t>
            </a:r>
            <a:r>
              <a:rPr lang="en-GB" dirty="0" smtClean="0"/>
              <a:t> IHM </a:t>
            </a:r>
            <a:r>
              <a:rPr lang="en-GB" dirty="0" err="1" smtClean="0"/>
              <a:t>Administrateurs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295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IHM – Rappels, Spécifications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 smtClean="0"/>
              <a:t>IHM en 2 parties</a:t>
            </a:r>
          </a:p>
          <a:p>
            <a:pPr lvl="1"/>
            <a:r>
              <a:rPr lang="fr-FR" noProof="0" dirty="0" smtClean="0"/>
              <a:t>Professeurs – élèves</a:t>
            </a:r>
          </a:p>
          <a:p>
            <a:pPr lvl="1"/>
            <a:r>
              <a:rPr lang="fr-FR" noProof="0" dirty="0" smtClean="0"/>
              <a:t>Administrateur</a:t>
            </a:r>
          </a:p>
          <a:p>
            <a:pPr lvl="1"/>
            <a:endParaRPr lang="fr-FR" noProof="0" dirty="0" smtClean="0"/>
          </a:p>
          <a:p>
            <a:r>
              <a:rPr lang="fr-FR" noProof="0" dirty="0" smtClean="0"/>
              <a:t>V0,1</a:t>
            </a:r>
          </a:p>
          <a:p>
            <a:pPr lvl="1"/>
            <a:r>
              <a:rPr lang="fr-FR" noProof="0" dirty="0" smtClean="0"/>
              <a:t>Mode connecté seulement</a:t>
            </a:r>
          </a:p>
          <a:p>
            <a:pPr lvl="1"/>
            <a:r>
              <a:rPr lang="fr-FR" noProof="0" dirty="0" smtClean="0"/>
              <a:t>Asynchrone</a:t>
            </a:r>
          </a:p>
          <a:p>
            <a:pPr lvl="1"/>
            <a:r>
              <a:rPr lang="fr-FR" noProof="0" dirty="0" smtClean="0"/>
              <a:t>Chargement des données progressive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69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IHM – Spécification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921991"/>
          </a:xfrm>
        </p:spPr>
        <p:txBody>
          <a:bodyPr>
            <a:normAutofit lnSpcReduction="10000"/>
          </a:bodyPr>
          <a:lstStyle/>
          <a:p>
            <a:r>
              <a:rPr lang="fr-FR" noProof="0" dirty="0" smtClean="0"/>
              <a:t>IHM Utilisateur</a:t>
            </a:r>
          </a:p>
          <a:p>
            <a:pPr lvl="1"/>
            <a:r>
              <a:rPr lang="fr-FR" noProof="0" dirty="0" smtClean="0"/>
              <a:t>Editeur de profil, F010, F012</a:t>
            </a:r>
          </a:p>
          <a:p>
            <a:pPr lvl="1"/>
            <a:r>
              <a:rPr lang="fr-FR" noProof="0" dirty="0" smtClean="0"/>
              <a:t>Calendrier des cours/rendez-vous – F003</a:t>
            </a:r>
          </a:p>
          <a:p>
            <a:pPr lvl="1"/>
            <a:r>
              <a:rPr lang="fr-FR" noProof="0" dirty="0" smtClean="0"/>
              <a:t>Détails des salles, de la promotion et des élèves – F004 à F009</a:t>
            </a:r>
          </a:p>
          <a:p>
            <a:pPr lvl="1"/>
            <a:endParaRPr lang="fr-FR" noProof="0" dirty="0" smtClean="0"/>
          </a:p>
          <a:p>
            <a:r>
              <a:rPr lang="fr-FR" noProof="0" dirty="0" smtClean="0"/>
              <a:t>IHM Administrateur</a:t>
            </a:r>
          </a:p>
          <a:p>
            <a:pPr lvl="1"/>
            <a:r>
              <a:rPr lang="fr-FR" noProof="0" dirty="0" smtClean="0"/>
              <a:t>Planificateur (?) F013</a:t>
            </a:r>
          </a:p>
          <a:p>
            <a:pPr lvl="1"/>
            <a:r>
              <a:rPr lang="fr-FR" noProof="0" dirty="0" smtClean="0"/>
              <a:t>Editeur F018, F019, F020</a:t>
            </a:r>
          </a:p>
          <a:p>
            <a:pPr lvl="2"/>
            <a:r>
              <a:rPr lang="fr-FR" noProof="0" dirty="0" smtClean="0"/>
              <a:t>Salle</a:t>
            </a:r>
          </a:p>
          <a:p>
            <a:pPr lvl="2"/>
            <a:r>
              <a:rPr lang="fr-FR" noProof="0" dirty="0" smtClean="0"/>
              <a:t>Promotion</a:t>
            </a:r>
          </a:p>
          <a:p>
            <a:pPr lvl="2"/>
            <a:r>
              <a:rPr lang="fr-FR" noProof="0" dirty="0" smtClean="0"/>
              <a:t>Elève</a:t>
            </a:r>
          </a:p>
          <a:p>
            <a:endParaRPr lang="fr-FR" noProof="0" dirty="0" smtClean="0"/>
          </a:p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494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IHM Utilisateur - composants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601" y="2678656"/>
            <a:ext cx="8761412" cy="3416300"/>
          </a:xfrm>
        </p:spPr>
        <p:txBody>
          <a:bodyPr/>
          <a:lstStyle/>
          <a:p>
            <a:r>
              <a:rPr lang="fr-FR" noProof="0" dirty="0" smtClean="0"/>
              <a:t>Connexion</a:t>
            </a:r>
          </a:p>
          <a:p>
            <a:r>
              <a:rPr lang="fr-FR" noProof="0" dirty="0" smtClean="0"/>
              <a:t>Principal</a:t>
            </a:r>
          </a:p>
          <a:p>
            <a:pPr lvl="1"/>
            <a:r>
              <a:rPr lang="fr-FR" noProof="0" dirty="0" err="1" smtClean="0"/>
              <a:t>Mapping</a:t>
            </a:r>
            <a:endParaRPr lang="fr-FR" noProof="0" dirty="0" smtClean="0"/>
          </a:p>
          <a:p>
            <a:pPr lvl="1"/>
            <a:r>
              <a:rPr lang="fr-FR" noProof="0" dirty="0" smtClean="0"/>
              <a:t>Editeur de profile</a:t>
            </a:r>
          </a:p>
          <a:p>
            <a:pPr lvl="1"/>
            <a:r>
              <a:rPr lang="fr-FR" noProof="0" dirty="0" smtClean="0"/>
              <a:t>Calendrier</a:t>
            </a:r>
          </a:p>
          <a:p>
            <a:pPr lvl="2"/>
            <a:r>
              <a:rPr lang="fr-FR" noProof="0" dirty="0" smtClean="0"/>
              <a:t>Détails rendez-vous</a:t>
            </a:r>
          </a:p>
          <a:p>
            <a:pPr lvl="3"/>
            <a:r>
              <a:rPr lang="fr-FR" noProof="0" dirty="0" smtClean="0"/>
              <a:t>Détails salle</a:t>
            </a:r>
          </a:p>
          <a:p>
            <a:pPr lvl="3"/>
            <a:r>
              <a:rPr lang="fr-FR" noProof="0" dirty="0" smtClean="0"/>
              <a:t>Détails promotion</a:t>
            </a:r>
          </a:p>
          <a:p>
            <a:pPr lvl="4"/>
            <a:r>
              <a:rPr lang="fr-FR" noProof="0" dirty="0" smtClean="0"/>
              <a:t>Information élève</a:t>
            </a:r>
            <a:endParaRPr lang="fr-FR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171" y="2478334"/>
            <a:ext cx="8226829" cy="425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1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IHM </a:t>
            </a:r>
            <a:r>
              <a:rPr lang="fr-FR" noProof="0" dirty="0" smtClean="0"/>
              <a:t>Administrateur </a:t>
            </a:r>
            <a:r>
              <a:rPr lang="fr-FR" noProof="0" dirty="0"/>
              <a:t>- composants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00" y="2635868"/>
            <a:ext cx="8761412" cy="3416300"/>
          </a:xfrm>
        </p:spPr>
        <p:txBody>
          <a:bodyPr/>
          <a:lstStyle/>
          <a:p>
            <a:r>
              <a:rPr lang="fr-FR" noProof="0" dirty="0" smtClean="0"/>
              <a:t>Connexion</a:t>
            </a:r>
          </a:p>
          <a:p>
            <a:r>
              <a:rPr lang="fr-FR" noProof="0" dirty="0" smtClean="0"/>
              <a:t>Principal</a:t>
            </a:r>
          </a:p>
          <a:p>
            <a:pPr lvl="1"/>
            <a:r>
              <a:rPr lang="fr-FR" noProof="0" dirty="0" err="1" smtClean="0"/>
              <a:t>Mapping</a:t>
            </a:r>
            <a:endParaRPr lang="fr-FR" noProof="0" dirty="0" smtClean="0"/>
          </a:p>
          <a:p>
            <a:pPr lvl="1"/>
            <a:r>
              <a:rPr lang="fr-FR" noProof="0" dirty="0" smtClean="0"/>
              <a:t>Planificateur</a:t>
            </a:r>
          </a:p>
          <a:p>
            <a:pPr lvl="1"/>
            <a:r>
              <a:rPr lang="fr-FR" noProof="0" dirty="0" smtClean="0"/>
              <a:t>Editeur de salles/promotions/…</a:t>
            </a:r>
            <a:endParaRPr lang="fr-FR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72" y="2635868"/>
            <a:ext cx="7393044" cy="39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</TotalTime>
  <Words>113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Groupe IHM</vt:lpstr>
      <vt:lpstr>Sommaire</vt:lpstr>
      <vt:lpstr>IHM – Rappels, Spécifications</vt:lpstr>
      <vt:lpstr>IHM – Spécification</vt:lpstr>
      <vt:lpstr>IHM Utilisateur - composants</vt:lpstr>
      <vt:lpstr>IHM Administrateur - composants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IHM</dc:title>
  <dc:creator>Romain DA ROCHA</dc:creator>
  <cp:lastModifiedBy>Romain DA ROCHA</cp:lastModifiedBy>
  <cp:revision>7</cp:revision>
  <dcterms:created xsi:type="dcterms:W3CDTF">2015-11-19T19:17:28Z</dcterms:created>
  <dcterms:modified xsi:type="dcterms:W3CDTF">2015-11-20T07:26:41Z</dcterms:modified>
</cp:coreProperties>
</file>