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font" Target="fonts/Questrial-regular.fntdata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s://fr.wikipedia.org/wiki/Logiciel_applicatif" TargetMode="External"/><Relationship Id="rId3" Type="http://schemas.openxmlformats.org/officeDocument/2006/relationships/hyperlink" Target="https://fr.wikipedia.org/wiki/Mat%C3%A9riel_informatique" TargetMode="External"/><Relationship Id="rId4" Type="http://schemas.openxmlformats.org/officeDocument/2006/relationships/hyperlink" Target="https://fr.wikipedia.org/wiki/Logiciels_syst%C3%A8me" TargetMode="External"/><Relationship Id="rId5" Type="http://schemas.openxmlformats.org/officeDocument/2006/relationships/hyperlink" Target="https://fr.wikipedia.org/wiki/Syst%C3%A8me_d'exploitation" TargetMode="External"/><Relationship Id="rId6" Type="http://schemas.openxmlformats.org/officeDocument/2006/relationships/hyperlink" Target="https://fr.wikipedia.org/wiki/Programme_informatique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désigne, pour une </a:t>
            </a:r>
            <a:r>
              <a:rPr b="0" i="0" lang="fr-FR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application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l'ensemble des </a:t>
            </a:r>
            <a:r>
              <a:rPr b="0" i="0" lang="fr-FR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matériels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et des </a:t>
            </a:r>
            <a:r>
              <a:rPr b="0" i="0" lang="fr-FR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logiciels système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dont le </a:t>
            </a:r>
            <a:r>
              <a:rPr b="0" i="0" lang="fr-FR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système d'exploitation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sur lesquels sont exécutés les </a:t>
            </a:r>
            <a:r>
              <a:rPr b="0" i="0" lang="fr-FR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programmes</a:t>
            </a: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 l'application.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l’ensemble de programmes central d’un appareil informatique qui sert d’interface entre le matériel et les logiciels applicatifs.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Intermédiaire entre les logiciels applicatifs et le matérie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ils sont des langages non compilés -&gt; pas de contraintes pour le choix de os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971032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359151" y="6044183"/>
            <a:ext cx="6784847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b="0" i="0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550"/>
              </a:spcBef>
              <a:buClr>
                <a:schemeClr val="accent1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500"/>
              </a:spcBef>
              <a:buClr>
                <a:schemeClr val="accent2"/>
              </a:buClr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6200" y="6068698"/>
            <a:ext cx="20574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2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085392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001000" y="228600"/>
            <a:ext cx="838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 rot="5400000">
            <a:off x="4823618" y="2339181"/>
            <a:ext cx="55165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 rot="5400000">
            <a:off x="480217" y="586581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553200" y="6248401"/>
            <a:ext cx="2209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457200" y="6248207"/>
            <a:ext cx="557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6096317" y="0"/>
            <a:ext cx="32003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6142037" y="609600"/>
            <a:ext cx="228600" cy="6248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6142037" y="0"/>
            <a:ext cx="228600" cy="533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 rot="5400000">
            <a:off x="5989638" y="144462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743200"/>
            <a:ext cx="7123113" cy="167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800">
                <a:solidFill>
                  <a:srgbClr val="888888"/>
                </a:solidFill>
              </a:defRPr>
            </a:lvl2pPr>
            <a:lvl3pPr lvl="2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600">
                <a:solidFill>
                  <a:srgbClr val="888888"/>
                </a:solidFill>
              </a:defRPr>
            </a:lvl3pPr>
            <a:lvl4pPr lvl="3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4pPr>
            <a:lvl5pPr lvl="4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1600200"/>
            <a:ext cx="1295400" cy="99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371600" y="1600200"/>
            <a:ext cx="7772400" cy="99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0" sz="44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09600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844901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33400" y="273050"/>
            <a:ext cx="8153399" cy="869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09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800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609600" y="1752600"/>
            <a:ext cx="3886200" cy="6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1"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x="4800600" y="1752600"/>
            <a:ext cx="3886200" cy="6400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1"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0" y="6248400"/>
            <a:ext cx="5333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09600" y="273050"/>
            <a:ext cx="8077199" cy="869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Font typeface="Questrial"/>
              <a:buNone/>
              <a:defRPr b="0" sz="4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09600" y="1752600"/>
            <a:ext cx="1600199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spcAft>
                <a:spcPts val="1000"/>
              </a:spcAft>
              <a:buFont typeface="Questrial"/>
              <a:buNone/>
              <a:def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buFont typeface="Questrial"/>
              <a:buNone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buFont typeface="Questrial"/>
              <a:buNone/>
              <a:defRPr sz="1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buFont typeface="Questrial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buFont typeface="Questrial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2362200" y="1752600"/>
            <a:ext cx="6400799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600200" y="54864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estrial"/>
              <a:buNone/>
              <a:defRPr sz="1700"/>
            </a:lvl1pPr>
            <a:lvl2pPr lvl="1" rtl="0">
              <a:spcBef>
                <a:spcPts val="0"/>
              </a:spcBef>
              <a:buFont typeface="Questrial"/>
              <a:buNone/>
              <a:defRPr sz="1200"/>
            </a:lvl2pPr>
            <a:lvl3pPr lvl="2" rtl="0">
              <a:spcBef>
                <a:spcPts val="0"/>
              </a:spcBef>
              <a:buFont typeface="Questrial"/>
              <a:buNone/>
              <a:defRPr sz="1000"/>
            </a:lvl3pPr>
            <a:lvl4pPr lvl="3" rtl="0">
              <a:spcBef>
                <a:spcPts val="0"/>
              </a:spcBef>
              <a:buFont typeface="Questrial"/>
              <a:buNone/>
              <a:defRPr sz="900"/>
            </a:lvl4pPr>
            <a:lvl5pPr lvl="4" rtl="0">
              <a:spcBef>
                <a:spcPts val="0"/>
              </a:spcBef>
              <a:buFont typeface="Questrial"/>
              <a:buNone/>
              <a:defRPr sz="9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>
            <a:off x="-9144" y="4572000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-9144" y="4663439"/>
            <a:ext cx="146303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545336" y="4654296"/>
            <a:ext cx="7598663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600200" y="46482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FFFF"/>
              </a:buClr>
              <a:buFont typeface="Questrial"/>
              <a:buNone/>
              <a:defRPr b="0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/>
          <p:nvPr/>
        </p:nvSpPr>
        <p:spPr>
          <a:xfrm>
            <a:off x="1447800" y="0"/>
            <a:ext cx="100584" cy="6867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2484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0" y="4667248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600200" y="624820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1560575" y="0"/>
            <a:ext cx="7583423" cy="4568952"/>
          </a:xfrm>
          <a:prstGeom prst="rect">
            <a:avLst/>
          </a:prstGeom>
          <a:solidFill>
            <a:srgbClr val="CBDEE0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32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2426207" y="-213359"/>
            <a:ext cx="4526279" cy="815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sz="2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sz="2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1.xml"/></Relationships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12647" y="1600200"/>
            <a:ext cx="8153399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marR="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marR="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0" y="1234440"/>
            <a:ext cx="9144000" cy="320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90550" y="1280159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12647" y="1600200"/>
            <a:ext cx="8153399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9062" lvl="2" marL="914400" marR="0" rtl="0" algn="l">
              <a:spcBef>
                <a:spcPts val="500"/>
              </a:spcBef>
              <a:buClr>
                <a:schemeClr val="accent2"/>
              </a:buClr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3350" lvl="3" marL="137160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46050" lvl="4" marL="1828800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1920" lvl="5" marL="210312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6839" lvl="6" marL="237744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4460" lvl="7" marL="265176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9379" lvl="8" marL="2926080" marR="0" rtl="0" algn="l">
              <a:spcBef>
                <a:spcPts val="360"/>
              </a:spcBef>
              <a:buClr>
                <a:schemeClr val="accent4"/>
              </a:buClr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0" y="1234440"/>
            <a:ext cx="9144000" cy="320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90550" y="1280159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jp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Relationship Id="rId4" Type="http://schemas.openxmlformats.org/officeDocument/2006/relationships/image" Target="../media/image00.jpg"/><Relationship Id="rId10" Type="http://schemas.openxmlformats.org/officeDocument/2006/relationships/image" Target="../media/image07.png"/><Relationship Id="rId9" Type="http://schemas.openxmlformats.org/officeDocument/2006/relationships/image" Target="../media/image01.jpg"/><Relationship Id="rId5" Type="http://schemas.openxmlformats.org/officeDocument/2006/relationships/image" Target="../media/image06.png"/><Relationship Id="rId6" Type="http://schemas.openxmlformats.org/officeDocument/2006/relationships/image" Target="../media/image09.gif"/><Relationship Id="rId7" Type="http://schemas.openxmlformats.org/officeDocument/2006/relationships/image" Target="../media/image05.jpg"/><Relationship Id="rId8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85800" y="19589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br>
              <a:rPr b="0" i="0" lang="fr-FR" sz="395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395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642910" y="4000503"/>
            <a:ext cx="4000527" cy="1714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Auteur : </a:t>
            </a:r>
          </a:p>
          <a:p>
            <a:pPr indent="0" lvl="0" marL="0" marR="0" rtl="0" algn="l">
              <a:lnSpc>
                <a:spcPct val="17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ELMATA Somayya</a:t>
            </a:r>
          </a:p>
          <a:p>
            <a:pPr indent="0" lvl="0" marL="0" marR="0" rtl="0" algn="l">
              <a:lnSpc>
                <a:spcPct val="17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GUISSOUMA Jawher</a:t>
            </a:r>
          </a:p>
          <a:p>
            <a:pPr indent="0" lvl="0" marL="0" marR="0" rtl="0" algn="l">
              <a:lnSpc>
                <a:spcPct val="17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LAACHRATE Khaoula</a:t>
            </a:r>
          </a:p>
          <a:p>
            <a:pPr indent="0" lvl="0" marL="0" marR="0" rtl="0" algn="l">
              <a:lnSpc>
                <a:spcPct val="17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768" y="336161"/>
            <a:ext cx="2293843" cy="806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286380" y="3857628"/>
            <a:ext cx="364333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Professeur :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M. Marc PETIT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857619" y="6211669"/>
            <a:ext cx="37147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 : 2015-2016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00033" y="6215082"/>
            <a:ext cx="1214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IATIC 5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5757874" cy="497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480" lvl="1" marL="640080" marR="0" rtl="0" algn="just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69730"/>
              <a:buFont typeface="Noto Sans Symbols"/>
              <a:buChar char="⬜"/>
            </a:pPr>
            <a:r>
              <a:rPr b="0" i="0" lang="fr-FR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284480" lvl="1" marL="640080" marR="0" rtl="0" algn="just">
              <a:lnSpc>
                <a:spcPct val="130000"/>
              </a:lnSpc>
              <a:spcBef>
                <a:spcPts val="550"/>
              </a:spcBef>
              <a:buClr>
                <a:schemeClr val="accent1"/>
              </a:buClr>
              <a:buSzPct val="69730"/>
              <a:buFont typeface="Noto Sans Symbols"/>
              <a:buChar char="⬜"/>
            </a:pPr>
            <a:r>
              <a:rPr b="0" i="0" lang="fr-FR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Environnement</a:t>
            </a:r>
          </a:p>
          <a:p>
            <a:pPr indent="-284480" lvl="1" marL="640080" marR="0" rtl="0" algn="just">
              <a:lnSpc>
                <a:spcPct val="130000"/>
              </a:lnSpc>
              <a:spcBef>
                <a:spcPts val="550"/>
              </a:spcBef>
              <a:buClr>
                <a:schemeClr val="accent1"/>
              </a:buClr>
              <a:buSzPct val="69730"/>
              <a:buFont typeface="Noto Sans Symbols"/>
              <a:buChar char="⬜"/>
            </a:pPr>
            <a:r>
              <a:rPr b="0" i="0" lang="fr-FR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Système d’exploitation</a:t>
            </a:r>
          </a:p>
          <a:p>
            <a:pPr indent="-284480" lvl="1" marL="640080" marR="0" rtl="0" algn="just">
              <a:lnSpc>
                <a:spcPct val="130000"/>
              </a:lnSpc>
              <a:spcBef>
                <a:spcPts val="550"/>
              </a:spcBef>
              <a:buClr>
                <a:schemeClr val="accent1"/>
              </a:buClr>
              <a:buSzPct val="69730"/>
              <a:buFont typeface="Noto Sans Symbols"/>
              <a:buChar char="⬜"/>
            </a:pPr>
            <a:r>
              <a:rPr b="0" i="0" lang="fr-FR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 de programmation</a:t>
            </a:r>
          </a:p>
          <a:p>
            <a:pPr indent="-284480" lvl="1" marL="640080" marR="0" rtl="0" algn="just">
              <a:lnSpc>
                <a:spcPct val="130000"/>
              </a:lnSpc>
              <a:spcBef>
                <a:spcPts val="550"/>
              </a:spcBef>
              <a:buClr>
                <a:schemeClr val="accent1"/>
              </a:buClr>
              <a:buSzPct val="69730"/>
              <a:buFont typeface="Noto Sans Symbols"/>
              <a:buChar char="⬜"/>
            </a:pPr>
            <a:r>
              <a:rPr b="0" i="0" lang="fr-FR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</a:t>
            </a:r>
          </a:p>
          <a:p>
            <a:pPr indent="-284480" lvl="1" marL="640080" marR="0" rtl="0" algn="just">
              <a:lnSpc>
                <a:spcPct val="130000"/>
              </a:lnSpc>
              <a:spcBef>
                <a:spcPts val="550"/>
              </a:spcBef>
              <a:buClr>
                <a:schemeClr val="accent1"/>
              </a:buClr>
              <a:buSzPct val="69730"/>
              <a:buFont typeface="Noto Sans Symbols"/>
              <a:buChar char="⬜"/>
            </a:pPr>
            <a:r>
              <a:rPr b="0" i="0" lang="fr-FR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Logiciel de gestion de versions</a:t>
            </a:r>
          </a:p>
          <a:p>
            <a:pPr indent="-284480" lvl="1" marL="640080" marR="0" rtl="0" algn="just">
              <a:lnSpc>
                <a:spcPct val="130000"/>
              </a:lnSpc>
              <a:spcBef>
                <a:spcPts val="550"/>
              </a:spcBef>
              <a:buClr>
                <a:schemeClr val="accent1"/>
              </a:buClr>
              <a:buSzPct val="69730"/>
              <a:buFont typeface="Noto Sans Symbols"/>
              <a:buChar char="⬜"/>
            </a:pPr>
            <a:r>
              <a:rPr b="0" i="0" lang="fr-FR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Spécifications générales</a:t>
            </a:r>
          </a:p>
          <a:p>
            <a:pPr indent="-284480" lvl="1" marL="640080" marR="0" rtl="0" algn="just">
              <a:lnSpc>
                <a:spcPct val="130000"/>
              </a:lnSpc>
              <a:spcBef>
                <a:spcPts val="550"/>
              </a:spcBef>
              <a:buClr>
                <a:schemeClr val="accent1"/>
              </a:buClr>
              <a:buSzPct val="69730"/>
              <a:buFont typeface="Noto Sans Symbols"/>
              <a:buChar char="⬜"/>
            </a:pPr>
            <a:r>
              <a:rPr b="0" i="0" lang="fr-FR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indent="-320040" lvl="0" marL="320040" marR="0" rtl="0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59599"/>
              <a:buFont typeface="Noto Sans Symbols"/>
              <a:buNone/>
            </a:pPr>
            <a:r>
              <a:t/>
            </a:r>
            <a:endParaRPr b="0" i="0" sz="2682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214282" y="6286519"/>
            <a:ext cx="1071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57158" y="1928801"/>
            <a:ext cx="8358246" cy="4000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des matériels et des logiciels 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Objectif : 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i="0" lang="fr-FR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Standardiser l’environnement et les outils de travail 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i="0" lang="fr-FR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Mettre en place une procédure d’installation pour toute l’équipe du projet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612647" y="923891"/>
            <a:ext cx="8153399" cy="647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fr-FR" sz="395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b="0" i="0" lang="fr-FR" sz="395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Environnement</a:t>
            </a:r>
          </a:p>
        </p:txBody>
      </p:sp>
      <p:pic>
        <p:nvPicPr>
          <p:cNvPr id="148" name="Shape 1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488" y="2357430"/>
            <a:ext cx="3071833" cy="1071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413" y="3714751"/>
            <a:ext cx="1262055" cy="100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29453" y="3286123"/>
            <a:ext cx="1504952" cy="135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0760" y="4881585"/>
            <a:ext cx="1571636" cy="119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405" y="3589855"/>
            <a:ext cx="1200277" cy="91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15239" y="4857783"/>
            <a:ext cx="1428759" cy="9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7158" y="4643446"/>
            <a:ext cx="1428759" cy="107157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2857488" y="4354305"/>
            <a:ext cx="3143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Environnement</a:t>
            </a:r>
          </a:p>
        </p:txBody>
      </p:sp>
      <p:cxnSp>
        <p:nvCxnSpPr>
          <p:cNvPr id="159" name="Shape 159"/>
          <p:cNvCxnSpPr/>
          <p:nvPr/>
        </p:nvCxnSpPr>
        <p:spPr>
          <a:xfrm rot="-5400000">
            <a:off x="4071934" y="4071148"/>
            <a:ext cx="714379" cy="1587"/>
          </a:xfrm>
          <a:prstGeom prst="straightConnector1">
            <a:avLst/>
          </a:prstGeom>
          <a:noFill/>
          <a:ln cap="flat" cmpd="dbl" w="47625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60" name="Shape 160"/>
          <p:cNvCxnSpPr/>
          <p:nvPr/>
        </p:nvCxnSpPr>
        <p:spPr>
          <a:xfrm>
            <a:off x="6000760" y="4641857"/>
            <a:ext cx="642941" cy="1587"/>
          </a:xfrm>
          <a:prstGeom prst="straightConnector1">
            <a:avLst/>
          </a:prstGeom>
          <a:noFill/>
          <a:ln cap="flat" cmpd="dbl" w="47625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2214545" y="4643444"/>
            <a:ext cx="714379" cy="1"/>
          </a:xfrm>
          <a:prstGeom prst="straightConnector1">
            <a:avLst/>
          </a:prstGeom>
          <a:noFill/>
          <a:ln cap="flat" cmpd="dbl" w="47625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2" name="Shape 162"/>
          <p:cNvSpPr txBox="1"/>
          <p:nvPr/>
        </p:nvSpPr>
        <p:spPr>
          <a:xfrm>
            <a:off x="357158" y="1714488"/>
            <a:ext cx="8358246" cy="5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Environnement logiciel</a:t>
            </a:r>
          </a:p>
          <a:p>
            <a:pPr indent="-320040" lvl="0" marL="32004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Système d’exploitation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/9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i="0" lang="fr-FR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ensemble de programmes informatique qui sert d’interface entre le matériel et les logiciels applicatifs.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i="0" lang="fr-FR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: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Facile à utiliser</a:t>
            </a:r>
          </a:p>
          <a:p>
            <a:pPr indent="0" lvl="0" marL="457200" marR="0" rtl="0" algn="l">
              <a:spcBef>
                <a:spcPts val="55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</a:t>
            </a: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 de programmation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12647" y="2457456"/>
            <a:ext cx="8153399" cy="282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i="0" lang="fr-FR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Langages de développement de l’application :</a:t>
            </a:r>
          </a:p>
          <a:p>
            <a:pPr indent="-228600" lvl="2" marL="914400" marR="0" rtl="0" algn="l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</a:t>
            </a:r>
          </a:p>
          <a:p>
            <a:pPr indent="-228600" lvl="2" marL="914400" marR="0" rtl="0" algn="l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</a:t>
            </a:r>
          </a:p>
          <a:p>
            <a:pPr indent="-228600" lvl="2" marL="914400" marR="0" rtl="0" algn="l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</a:p>
        </p:txBody>
      </p:sp>
      <p:sp>
        <p:nvSpPr>
          <p:cNvPr id="185" name="Shape 185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i="0" lang="fr-FR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Environnement de développement intégré </a:t>
            </a:r>
          </a:p>
          <a:p>
            <a:pPr indent="-228600" lvl="2" marL="914400" marR="0" rtl="0" algn="l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d’outils pour implémenter l’application demandée.</a:t>
            </a:r>
          </a:p>
          <a:p>
            <a:pPr indent="-228600" lvl="2" marL="914400" marR="0" rtl="0" algn="l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Eclipse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Facile à installer et à utiliser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Utilisé par toute l’équipe</a:t>
            </a:r>
          </a:p>
          <a:p>
            <a:pPr indent="-228600" lvl="2" marL="914400" marR="0" rtl="0" algn="l"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Notepad ++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Supporte plusieurs langages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Repérage de couleur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Choix d’encodage 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Système d’onglets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Shape 196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Logiciel de gestion de versions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480" lvl="1" marL="640080" marR="0" rtl="0" algn="l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:</a:t>
            </a:r>
          </a:p>
          <a:p>
            <a:pPr indent="-228600" lvl="3" marL="1371600" marR="0" rtl="0" algn="l">
              <a:lnSpc>
                <a:spcPct val="150000"/>
              </a:lnSpc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d’avoir un dépôt de projet</a:t>
            </a:r>
          </a:p>
          <a:p>
            <a:pPr indent="-228600" lvl="3" marL="1371600" marR="0" rtl="0" algn="l">
              <a:lnSpc>
                <a:spcPct val="150000"/>
              </a:lnSpc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Contient un système de journalisation</a:t>
            </a:r>
          </a:p>
          <a:p>
            <a:pPr indent="-228600" lvl="3" marL="1371600" marR="0" rtl="0" algn="l">
              <a:lnSpc>
                <a:spcPct val="150000"/>
              </a:lnSpc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la synchronisation des dépôts </a:t>
            </a:r>
          </a:p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Spécifications générales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480" lvl="1" marL="640080" marR="0" rtl="0" algn="l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Eclipse PDT (Php Development Tools)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Supporte le langage PHP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64bits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majorité possède cette architecture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d’Eclipse « mars »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dernière version disponible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480" lvl="1" marL="640080" marR="0" rtl="0" algn="l">
              <a:spcBef>
                <a:spcPts val="550"/>
              </a:spcBef>
              <a:buClr>
                <a:schemeClr val="accent1"/>
              </a:buClr>
              <a:buSzPct val="70000"/>
              <a:buFont typeface="Noto Sans Symbols"/>
              <a:buChar char="⬜"/>
            </a:pPr>
            <a:r>
              <a:rPr b="0" i="0" lang="fr-FR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de Java 1.7</a:t>
            </a:r>
          </a:p>
          <a:p>
            <a:pPr indent="-228600" lvl="3" marL="1371600" marR="0" rtl="0" algn="l">
              <a:spcBef>
                <a:spcPts val="400"/>
              </a:spcBef>
              <a:buClr>
                <a:schemeClr val="accent3"/>
              </a:buClr>
              <a:buSzPct val="75000"/>
              <a:buFont typeface="Noto Sans Symbols"/>
              <a:buChar char="■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Critère nécessaire pour Eclipse</a:t>
            </a:r>
          </a:p>
        </p:txBody>
      </p:sp>
      <p:sp>
        <p:nvSpPr>
          <p:cNvPr id="218" name="Shape 218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12647" y="438135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i="0" lang="fr-FR" sz="11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64" y="6051176"/>
            <a:ext cx="1865216" cy="5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>
            <p:ph idx="11" type="ftr"/>
          </p:nvPr>
        </p:nvSpPr>
        <p:spPr>
          <a:xfrm>
            <a:off x="2000232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logicielle « Environnement »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ELMATA, GUISSOUMA, LAACHRATE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500033" y="2362200"/>
            <a:ext cx="8153399" cy="3138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040" lvl="0" marL="320040" marR="0" rtl="0" algn="l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ans Symbols"/>
              <a:buChar char="◻"/>
            </a:pPr>
            <a:r>
              <a:rPr b="0" i="0" lang="fr-FR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bon choix de l’environnement logiciel :</a:t>
            </a:r>
          </a:p>
          <a:p>
            <a:pPr indent="-228600" lvl="2" marL="914400" marR="0" rtl="0" algn="l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augmente la productivité des programmeurs </a:t>
            </a:r>
          </a:p>
          <a:p>
            <a:pPr indent="-228600" lvl="2" marL="914400" marR="0" rtl="0" algn="l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Noto Sans Symbols"/>
              <a:buChar char="■"/>
            </a:pPr>
            <a:r>
              <a:rPr b="0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au projet de se dérouler dans les bonnes conditions</a:t>
            </a:r>
          </a:p>
          <a:p>
            <a:pPr indent="-320040" lvl="0" marL="320040" marR="0" rtl="0" algn="l">
              <a:spcBef>
                <a:spcPts val="700"/>
              </a:spcBef>
              <a:buClr>
                <a:schemeClr val="accent2"/>
              </a:buClr>
              <a:buSzPct val="59999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Shape 229"/>
          <p:cNvSpPr txBox="1"/>
          <p:nvPr>
            <p:ph idx="10" type="dt"/>
          </p:nvPr>
        </p:nvSpPr>
        <p:spPr>
          <a:xfrm>
            <a:off x="214282" y="6286519"/>
            <a:ext cx="1071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fr-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/2015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Médian">
  <a:themeElements>
    <a:clrScheme name="Personnalisé 26">
      <a:dk1>
        <a:srgbClr val="000000"/>
      </a:dk1>
      <a:lt1>
        <a:srgbClr val="FFFFFF"/>
      </a:lt1>
      <a:dk2>
        <a:srgbClr val="FFFFFF"/>
      </a:dk2>
      <a:lt2>
        <a:srgbClr val="EBDDC3"/>
      </a:lt2>
      <a:accent1>
        <a:srgbClr val="1B9EA5"/>
      </a:accent1>
      <a:accent2>
        <a:srgbClr val="7F7F7F"/>
      </a:accent2>
      <a:accent3>
        <a:srgbClr val="0070C0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édian">
  <a:themeElements>
    <a:clrScheme name="Personnalisé 26">
      <a:dk1>
        <a:srgbClr val="000000"/>
      </a:dk1>
      <a:lt1>
        <a:srgbClr val="FFFFFF"/>
      </a:lt1>
      <a:dk2>
        <a:srgbClr val="FFFFFF"/>
      </a:dk2>
      <a:lt2>
        <a:srgbClr val="EBDDC3"/>
      </a:lt2>
      <a:accent1>
        <a:srgbClr val="1B9EA5"/>
      </a:accent1>
      <a:accent2>
        <a:srgbClr val="7F7F7F"/>
      </a:accent2>
      <a:accent3>
        <a:srgbClr val="0070C0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