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4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 name="Shape 1"/>
        <p:cNvGrpSpPr/>
        <p:nvPr/>
      </p:nvGrpSpPr>
      <p:grpSpPr>
        <a:xfrm>
          <a:off x="0" y="0"/>
          <a:ext cx="0" cy="0"/>
          <a:chOff x="0" y="0"/>
          <a:chExt cx="0" cy="0"/>
        </a:xfrm>
      </p:grpSpPr>
      <p:sp>
        <p:nvSpPr>
          <p:cNvPr id="2" name="Shape 2"/>
          <p:cNvSpPr/>
          <p:nvPr/>
        </p:nvSpPr>
        <p:spPr>
          <a:xfrm>
            <a:off x="0" y="0"/>
            <a:ext cx="6858000" cy="9144000"/>
          </a:xfrm>
          <a:prstGeom prst="roundRect">
            <a:avLst>
              <a:gd fmla="val 5"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800" u="none" cap="none" strike="noStrike">
              <a:solidFill>
                <a:srgbClr val="000000"/>
              </a:solidFill>
              <a:latin typeface="Arial"/>
              <a:ea typeface="Arial"/>
              <a:cs typeface="Arial"/>
              <a:sym typeface="Arial"/>
              <a:rtl val="0"/>
            </a:endParaRPr>
          </a:p>
        </p:txBody>
      </p:sp>
      <p:sp>
        <p:nvSpPr>
          <p:cNvPr id="3" name="Shape 3"/>
          <p:cNvSpPr/>
          <p:nvPr/>
        </p:nvSpPr>
        <p:spPr>
          <a:xfrm>
            <a:off x="0" y="0"/>
            <a:ext cx="6858000" cy="9144000"/>
          </a:xfrm>
          <a:prstGeom prst="roundRect">
            <a:avLst>
              <a:gd fmla="val 5"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800" u="none" cap="none" strike="noStrike">
              <a:solidFill>
                <a:srgbClr val="000000"/>
              </a:solidFill>
              <a:latin typeface="Arial"/>
              <a:ea typeface="Arial"/>
              <a:cs typeface="Arial"/>
              <a:sym typeface="Arial"/>
              <a:rtl val="0"/>
            </a:endParaRPr>
          </a:p>
        </p:txBody>
      </p:sp>
      <p:sp>
        <p:nvSpPr>
          <p:cNvPr id="4" name="Shape 4"/>
          <p:cNvSpPr txBox="1"/>
          <p:nvPr/>
        </p:nvSpPr>
        <p:spPr>
          <a:xfrm>
            <a:off x="0" y="0"/>
            <a:ext cx="2971799" cy="4572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800" u="none" cap="none" strike="noStrike">
              <a:solidFill>
                <a:srgbClr val="000000"/>
              </a:solidFill>
              <a:latin typeface="Arial"/>
              <a:ea typeface="Arial"/>
              <a:cs typeface="Arial"/>
              <a:sym typeface="Arial"/>
              <a:rtl val="0"/>
            </a:endParaRPr>
          </a:p>
        </p:txBody>
      </p:sp>
      <p:sp>
        <p:nvSpPr>
          <p:cNvPr id="5" name="Shape 5"/>
          <p:cNvSpPr txBox="1"/>
          <p:nvPr>
            <p:ph idx="10" type="dt"/>
          </p:nvPr>
        </p:nvSpPr>
        <p:spPr>
          <a:xfrm>
            <a:off x="3884612" y="0"/>
            <a:ext cx="2968624" cy="454024"/>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buClr>
                <a:srgbClr val="000000"/>
              </a:buClr>
              <a:buFont typeface="Arial"/>
              <a:buNone/>
              <a:defRPr b="0" baseline="0" i="0" sz="1800" u="none" cap="none" strike="noStrike">
                <a:solidFill>
                  <a:srgbClr val="000000"/>
                </a:solidFill>
                <a:latin typeface="Arial"/>
                <a:ea typeface="Arial"/>
                <a:cs typeface="Arial"/>
                <a:sym typeface="Arial"/>
                <a:rtl val="0"/>
              </a:defRPr>
            </a:lvl1pPr>
            <a:lvl2pPr indent="-285750" marL="742950" marR="0" rtl="0" algn="l">
              <a:lnSpc>
                <a:spcPct val="100000"/>
              </a:lnSpc>
              <a:spcBef>
                <a:spcPts val="0"/>
              </a:spcBef>
              <a:spcAft>
                <a:spcPts val="0"/>
              </a:spcAft>
              <a:buClr>
                <a:srgbClr val="000000"/>
              </a:buClr>
              <a:buFont typeface="Arial"/>
              <a:buNone/>
              <a:defRPr b="0" baseline="0" i="0" sz="1800" u="none" cap="none" strike="noStrike">
                <a:solidFill>
                  <a:srgbClr val="000000"/>
                </a:solidFill>
                <a:latin typeface="Arial"/>
                <a:ea typeface="Arial"/>
                <a:cs typeface="Arial"/>
                <a:sym typeface="Arial"/>
                <a:rtl val="0"/>
              </a:defRPr>
            </a:lvl2pPr>
            <a:lvl3pPr indent="-228600" marL="1143000" marR="0" rtl="0" algn="l">
              <a:lnSpc>
                <a:spcPct val="100000"/>
              </a:lnSpc>
              <a:spcBef>
                <a:spcPts val="0"/>
              </a:spcBef>
              <a:spcAft>
                <a:spcPts val="0"/>
              </a:spcAft>
              <a:buClr>
                <a:srgbClr val="000000"/>
              </a:buClr>
              <a:buFont typeface="Arial"/>
              <a:buNone/>
              <a:defRPr b="0" baseline="0" i="0" sz="1800" u="none" cap="none" strike="noStrike">
                <a:solidFill>
                  <a:srgbClr val="000000"/>
                </a:solidFill>
                <a:latin typeface="Arial"/>
                <a:ea typeface="Arial"/>
                <a:cs typeface="Arial"/>
                <a:sym typeface="Arial"/>
                <a:rtl val="0"/>
              </a:defRPr>
            </a:lvl3pPr>
            <a:lvl4pPr indent="-228600" marL="1600200" marR="0" rtl="0" algn="l">
              <a:lnSpc>
                <a:spcPct val="100000"/>
              </a:lnSpc>
              <a:spcBef>
                <a:spcPts val="0"/>
              </a:spcBef>
              <a:spcAft>
                <a:spcPts val="0"/>
              </a:spcAft>
              <a:buClr>
                <a:srgbClr val="000000"/>
              </a:buClr>
              <a:buFont typeface="Arial"/>
              <a:buNone/>
              <a:defRPr b="0" baseline="0" i="0" sz="1800" u="none" cap="none" strike="noStrike">
                <a:solidFill>
                  <a:srgbClr val="000000"/>
                </a:solidFill>
                <a:latin typeface="Arial"/>
                <a:ea typeface="Arial"/>
                <a:cs typeface="Arial"/>
                <a:sym typeface="Arial"/>
                <a:rtl val="0"/>
              </a:defRPr>
            </a:lvl4pPr>
            <a:lvl5pPr indent="-228600" marL="2057400" marR="0" rtl="0" algn="l">
              <a:lnSpc>
                <a:spcPct val="100000"/>
              </a:lnSpc>
              <a:spcBef>
                <a:spcPts val="0"/>
              </a:spcBef>
              <a:spcAft>
                <a:spcPts val="0"/>
              </a:spcAft>
              <a:buClr>
                <a:srgbClr val="000000"/>
              </a:buClr>
              <a:buFont typeface="Arial"/>
              <a:buNone/>
              <a:defRPr b="0" baseline="0" i="0" sz="1800" u="none" cap="none" strike="noStrike">
                <a:solidFill>
                  <a:srgbClr val="000000"/>
                </a:solidFill>
                <a:latin typeface="Arial"/>
                <a:ea typeface="Arial"/>
                <a:cs typeface="Arial"/>
                <a:sym typeface="Arial"/>
                <a:rtl val="0"/>
              </a:defRPr>
            </a:lvl5pPr>
            <a:lvl6pPr indent="-228600" marL="2514600" marR="0" rtl="0" algn="l">
              <a:lnSpc>
                <a:spcPct val="100000"/>
              </a:lnSpc>
              <a:spcBef>
                <a:spcPts val="0"/>
              </a:spcBef>
              <a:spcAft>
                <a:spcPts val="0"/>
              </a:spcAft>
              <a:buClr>
                <a:srgbClr val="000000"/>
              </a:buClr>
              <a:buFont typeface="Arial"/>
              <a:buNone/>
              <a:defRPr b="0" baseline="0" i="0" sz="1800" u="none" cap="none" strike="noStrike">
                <a:solidFill>
                  <a:srgbClr val="000000"/>
                </a:solidFill>
                <a:latin typeface="Arial"/>
                <a:ea typeface="Arial"/>
                <a:cs typeface="Arial"/>
                <a:sym typeface="Arial"/>
                <a:rtl val="0"/>
              </a:defRPr>
            </a:lvl6pPr>
            <a:lvl7pPr indent="-228600" marL="3429000" marR="0" rtl="0" algn="l">
              <a:lnSpc>
                <a:spcPct val="100000"/>
              </a:lnSpc>
              <a:spcBef>
                <a:spcPts val="0"/>
              </a:spcBef>
              <a:spcAft>
                <a:spcPts val="0"/>
              </a:spcAft>
              <a:buClr>
                <a:srgbClr val="000000"/>
              </a:buClr>
              <a:buFont typeface="Arial"/>
              <a:buNone/>
              <a:defRPr b="0" baseline="0" i="0" sz="1800" u="none" cap="none" strike="noStrike">
                <a:solidFill>
                  <a:srgbClr val="000000"/>
                </a:solidFill>
                <a:latin typeface="Arial"/>
                <a:ea typeface="Arial"/>
                <a:cs typeface="Arial"/>
                <a:sym typeface="Arial"/>
                <a:rtl val="0"/>
              </a:defRPr>
            </a:lvl7pPr>
            <a:lvl8pPr indent="-228600" marL="4800600" marR="0" rtl="0" algn="l">
              <a:lnSpc>
                <a:spcPct val="100000"/>
              </a:lnSpc>
              <a:spcBef>
                <a:spcPts val="0"/>
              </a:spcBef>
              <a:spcAft>
                <a:spcPts val="0"/>
              </a:spcAft>
              <a:buClr>
                <a:srgbClr val="000000"/>
              </a:buClr>
              <a:buFont typeface="Arial"/>
              <a:buNone/>
              <a:defRPr b="0" baseline="0" i="0" sz="1800" u="none" cap="none" strike="noStrike">
                <a:solidFill>
                  <a:srgbClr val="000000"/>
                </a:solidFill>
                <a:latin typeface="Arial"/>
                <a:ea typeface="Arial"/>
                <a:cs typeface="Arial"/>
                <a:sym typeface="Arial"/>
                <a:rtl val="0"/>
              </a:defRPr>
            </a:lvl8pPr>
            <a:lvl9pPr indent="-228600" marL="6629400" marR="0" rtl="0" algn="l">
              <a:lnSpc>
                <a:spcPct val="100000"/>
              </a:lnSpc>
              <a:spcBef>
                <a:spcPts val="0"/>
              </a:spcBef>
              <a:spcAft>
                <a:spcPts val="0"/>
              </a:spcAft>
              <a:buClr>
                <a:srgbClr val="000000"/>
              </a:buClr>
              <a:buFont typeface="Arial"/>
              <a:buNone/>
              <a:defRPr b="0" baseline="0" i="0" sz="1800" u="none" cap="none" strike="noStrike">
                <a:solidFill>
                  <a:srgbClr val="000000"/>
                </a:solidFill>
                <a:latin typeface="Arial"/>
                <a:ea typeface="Arial"/>
                <a:cs typeface="Arial"/>
                <a:sym typeface="Arial"/>
                <a:rtl val="0"/>
              </a:defRPr>
            </a:lvl9pPr>
          </a:lstStyle>
          <a:p/>
        </p:txBody>
      </p:sp>
      <p:sp>
        <p:nvSpPr>
          <p:cNvPr id="6" name="Shape 6"/>
          <p:cNvSpPr/>
          <p:nvPr>
            <p:ph idx="2" type="sldImg"/>
          </p:nvPr>
        </p:nvSpPr>
        <p:spPr>
          <a:xfrm>
            <a:off x="1143000" y="685800"/>
            <a:ext cx="4568825" cy="3425823"/>
          </a:xfrm>
          <a:custGeom>
            <a:pathLst>
              <a:path extrusionOk="0" h="120000" w="120000">
                <a:moveTo>
                  <a:pt x="0" y="0"/>
                </a:moveTo>
                <a:lnTo>
                  <a:pt x="120000" y="0"/>
                </a:lnTo>
                <a:lnTo>
                  <a:pt x="120000" y="120000"/>
                </a:lnTo>
                <a:lnTo>
                  <a:pt x="0" y="120000"/>
                </a:lnTo>
                <a:close/>
              </a:path>
            </a:pathLst>
          </a:custGeom>
          <a:noFill/>
          <a:ln cap="flat" cmpd="sng" w="12600">
            <a:solidFill>
              <a:srgbClr val="000000"/>
            </a:solidFill>
            <a:prstDash val="solid"/>
            <a:miter/>
            <a:headEnd len="med" w="med" type="none"/>
            <a:tailEnd len="med" w="med" type="none"/>
          </a:ln>
        </p:spPr>
      </p:sp>
      <p:sp>
        <p:nvSpPr>
          <p:cNvPr id="7" name="Shape 7"/>
          <p:cNvSpPr txBox="1"/>
          <p:nvPr>
            <p:ph idx="1" type="body"/>
          </p:nvPr>
        </p:nvSpPr>
        <p:spPr>
          <a:xfrm>
            <a:off x="685800" y="4343400"/>
            <a:ext cx="5483224" cy="41116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200" u="none" cap="none" strike="noStrike">
                <a:solidFill>
                  <a:schemeClr val="dk1"/>
                </a:solidFill>
                <a:latin typeface="Arial"/>
                <a:ea typeface="Arial"/>
                <a:cs typeface="Arial"/>
                <a:sym typeface="Arial"/>
              </a:defRPr>
            </a:lvl2pPr>
            <a:lvl3pPr indent="0" marL="914400" marR="0" rtl="0" algn="l">
              <a:spcBef>
                <a:spcPts val="0"/>
              </a:spcBef>
              <a:defRPr b="0" baseline="0" i="0" sz="1200" u="none" cap="none" strike="noStrike">
                <a:solidFill>
                  <a:schemeClr val="dk1"/>
                </a:solidFill>
                <a:latin typeface="Arial"/>
                <a:ea typeface="Arial"/>
                <a:cs typeface="Arial"/>
                <a:sym typeface="Arial"/>
              </a:defRPr>
            </a:lvl3pPr>
            <a:lvl4pPr indent="0" marL="1371600" marR="0" rtl="0" algn="l">
              <a:spcBef>
                <a:spcPts val="0"/>
              </a:spcBef>
              <a:defRPr b="0" baseline="0" i="0" sz="1200" u="none" cap="none" strike="noStrike">
                <a:solidFill>
                  <a:schemeClr val="dk1"/>
                </a:solidFill>
                <a:latin typeface="Arial"/>
                <a:ea typeface="Arial"/>
                <a:cs typeface="Arial"/>
                <a:sym typeface="Arial"/>
              </a:defRPr>
            </a:lvl4pPr>
            <a:lvl5pPr indent="0" marL="1828800" marR="0" rtl="0" algn="l">
              <a:spcBef>
                <a:spcPts val="0"/>
              </a:spcBef>
              <a:defRPr b="0" baseline="0" i="0" sz="1200" u="none" cap="none" strike="noStrike">
                <a:solidFill>
                  <a:schemeClr val="dk1"/>
                </a:solidFill>
                <a:latin typeface="Arial"/>
                <a:ea typeface="Arial"/>
                <a:cs typeface="Arial"/>
                <a:sym typeface="Arial"/>
              </a:defRPr>
            </a:lvl5pPr>
            <a:lvl6pPr indent="0" marL="2286000" marR="0" rtl="0" algn="l">
              <a:spcBef>
                <a:spcPts val="0"/>
              </a:spcBef>
              <a:defRPr b="0" baseline="0" i="0" sz="1200" u="none" cap="none" strike="noStrike">
                <a:solidFill>
                  <a:schemeClr val="dk1"/>
                </a:solidFill>
                <a:latin typeface="Arial"/>
                <a:ea typeface="Arial"/>
                <a:cs typeface="Arial"/>
                <a:sym typeface="Arial"/>
              </a:defRPr>
            </a:lvl6pPr>
            <a:lvl7pPr indent="0" marL="2743200" marR="0" rtl="0" algn="l">
              <a:spcBef>
                <a:spcPts val="0"/>
              </a:spcBef>
              <a:defRPr b="0" baseline="0" i="0" sz="1200" u="none" cap="none" strike="noStrike">
                <a:solidFill>
                  <a:schemeClr val="dk1"/>
                </a:solidFill>
                <a:latin typeface="Arial"/>
                <a:ea typeface="Arial"/>
                <a:cs typeface="Arial"/>
                <a:sym typeface="Arial"/>
              </a:defRPr>
            </a:lvl7pPr>
            <a:lvl8pPr indent="0" marL="3200400" marR="0" rtl="0" algn="l">
              <a:spcBef>
                <a:spcPts val="0"/>
              </a:spcBef>
              <a:defRPr b="0" baseline="0" i="0" sz="1200" u="none" cap="none" strike="noStrike">
                <a:solidFill>
                  <a:schemeClr val="dk1"/>
                </a:solidFill>
                <a:latin typeface="Arial"/>
                <a:ea typeface="Arial"/>
                <a:cs typeface="Arial"/>
                <a:sym typeface="Arial"/>
              </a:defRPr>
            </a:lvl8pPr>
            <a:lvl9pPr indent="0" marL="3657600" marR="0" rtl="0" algn="l">
              <a:spcBef>
                <a:spcPts val="0"/>
              </a:spcBef>
              <a:defRPr b="0" baseline="0" i="0" sz="1200" u="none" cap="none" strike="noStrike">
                <a:solidFill>
                  <a:schemeClr val="dk1"/>
                </a:solidFill>
                <a:latin typeface="Arial"/>
                <a:ea typeface="Arial"/>
                <a:cs typeface="Arial"/>
                <a:sym typeface="Arial"/>
              </a:defRPr>
            </a:lvl9pPr>
          </a:lstStyle>
          <a:p/>
        </p:txBody>
      </p:sp>
      <p:sp>
        <p:nvSpPr>
          <p:cNvPr id="8" name="Shape 8"/>
          <p:cNvSpPr txBox="1"/>
          <p:nvPr/>
        </p:nvSpPr>
        <p:spPr>
          <a:xfrm>
            <a:off x="0" y="8685210"/>
            <a:ext cx="2971799" cy="4572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800" u="none" cap="none" strike="noStrike">
              <a:solidFill>
                <a:srgbClr val="000000"/>
              </a:solidFill>
              <a:latin typeface="Arial"/>
              <a:ea typeface="Arial"/>
              <a:cs typeface="Arial"/>
              <a:sym typeface="Arial"/>
              <a:rtl val="0"/>
            </a:endParaRPr>
          </a:p>
        </p:txBody>
      </p:sp>
      <p:sp>
        <p:nvSpPr>
          <p:cNvPr id="9" name="Shape 9"/>
          <p:cNvSpPr txBox="1"/>
          <p:nvPr>
            <p:ph idx="12" type="sldNum"/>
          </p:nvPr>
        </p:nvSpPr>
        <p:spPr>
          <a:xfrm>
            <a:off x="3884612" y="8685210"/>
            <a:ext cx="2968624" cy="454024"/>
          </a:xfrm>
          <a:prstGeom prst="rect">
            <a:avLst/>
          </a:prstGeom>
          <a:noFill/>
          <a:ln>
            <a:noFill/>
          </a:ln>
        </p:spPr>
        <p:txBody>
          <a:bodyPr anchorCtr="0" anchor="b" bIns="46800" lIns="90000" rIns="90000"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tl val="0"/>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 name="Shape 19"/>
        <p:cNvGrpSpPr/>
        <p:nvPr/>
      </p:nvGrpSpPr>
      <p:grpSpPr>
        <a:xfrm>
          <a:off x="0" y="0"/>
          <a:ext cx="0" cy="0"/>
          <a:chOff x="0" y="0"/>
          <a:chExt cx="0" cy="0"/>
        </a:xfrm>
      </p:grpSpPr>
      <p:sp>
        <p:nvSpPr>
          <p:cNvPr id="20" name="Shape 20"/>
          <p:cNvSpPr txBox="1"/>
          <p:nvPr>
            <p:ph idx="1" type="body"/>
          </p:nvPr>
        </p:nvSpPr>
        <p:spPr>
          <a:xfrm>
            <a:off x="685800" y="4343400"/>
            <a:ext cx="5483224" cy="4111625"/>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200" u="none" cap="none" strike="noStrike">
              <a:solidFill>
                <a:schemeClr val="dk1"/>
              </a:solidFill>
              <a:latin typeface="Arial"/>
              <a:ea typeface="Arial"/>
              <a:cs typeface="Arial"/>
              <a:sym typeface="Arial"/>
            </a:endParaRPr>
          </a:p>
        </p:txBody>
      </p:sp>
      <p:sp>
        <p:nvSpPr>
          <p:cNvPr id="21" name="Shape 21"/>
          <p:cNvSpPr/>
          <p:nvPr>
            <p:ph idx="2" type="sldImg"/>
          </p:nvPr>
        </p:nvSpPr>
        <p:spPr>
          <a:xfrm>
            <a:off x="1143000" y="685800"/>
            <a:ext cx="4568825" cy="3425824"/>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000" y="685800"/>
            <a:ext cx="4568825" cy="3425824"/>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8" name="Shape 128"/>
          <p:cNvSpPr txBox="1"/>
          <p:nvPr>
            <p:ph idx="1" type="body"/>
          </p:nvPr>
        </p:nvSpPr>
        <p:spPr>
          <a:xfrm>
            <a:off x="685800" y="4343400"/>
            <a:ext cx="5483100" cy="4111498"/>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200" u="none" cap="none" strike="noStrike">
              <a:solidFill>
                <a:schemeClr val="dk1"/>
              </a:solidFill>
              <a:latin typeface="Arial"/>
              <a:ea typeface="Arial"/>
              <a:cs typeface="Arial"/>
              <a:sym typeface="Arial"/>
            </a:endParaRPr>
          </a:p>
        </p:txBody>
      </p:sp>
      <p:sp>
        <p:nvSpPr>
          <p:cNvPr id="129" name="Shape 129"/>
          <p:cNvSpPr txBox="1"/>
          <p:nvPr>
            <p:ph idx="12" type="sldNum"/>
          </p:nvPr>
        </p:nvSpPr>
        <p:spPr>
          <a:xfrm>
            <a:off x="3884612" y="8685210"/>
            <a:ext cx="2968499" cy="453899"/>
          </a:xfrm>
          <a:prstGeom prst="rect">
            <a:avLst/>
          </a:prstGeom>
          <a:noFill/>
          <a:ln>
            <a:noFill/>
          </a:ln>
        </p:spPr>
        <p:txBody>
          <a:bodyPr anchorCtr="0" anchor="b" bIns="46800" lIns="90000" rIns="90000" tIns="468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baseline="0" i="0" lang="en-US" sz="1400" u="none" cap="none" strike="noStrike">
                <a:solidFill>
                  <a:srgbClr val="000000"/>
                </a:solidFill>
                <a:latin typeface="Arial"/>
                <a:ea typeface="Arial"/>
                <a:cs typeface="Arial"/>
                <a:sym typeface="Arial"/>
                <a:rtl val="0"/>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000" y="685800"/>
            <a:ext cx="4568825" cy="3425824"/>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5" name="Shape 135"/>
          <p:cNvSpPr txBox="1"/>
          <p:nvPr>
            <p:ph idx="1" type="body"/>
          </p:nvPr>
        </p:nvSpPr>
        <p:spPr>
          <a:xfrm>
            <a:off x="685800" y="4343400"/>
            <a:ext cx="5483100" cy="4111498"/>
          </a:xfrm>
          <a:prstGeom prst="rect">
            <a:avLst/>
          </a:prstGeom>
          <a:noFill/>
          <a:ln>
            <a:noFill/>
          </a:ln>
        </p:spPr>
        <p:txBody>
          <a:bodyPr anchorCtr="0" anchor="ctr" bIns="91425" lIns="91425" rIns="91425" tIns="91425">
            <a:noAutofit/>
          </a:bodyPr>
          <a:lstStyle/>
          <a:p>
            <a:pPr indent="-228600" lvl="0" marL="457200" marR="0" rtl="0" algn="just">
              <a:lnSpc>
                <a:spcPct val="166666"/>
              </a:lnSpc>
              <a:spcBef>
                <a:spcPts val="0"/>
              </a:spcBef>
              <a:spcAft>
                <a:spcPts val="0"/>
              </a:spcAft>
              <a:buSzPct val="25000"/>
              <a:buNone/>
            </a:pPr>
            <a:r>
              <a:rPr b="0" baseline="0" i="0" lang="en-US" sz="2400" u="none" cap="none" strike="noStrike">
                <a:solidFill>
                  <a:schemeClr val="dk1"/>
                </a:solidFill>
                <a:latin typeface="Arial"/>
                <a:ea typeface="Arial"/>
                <a:cs typeface="Arial"/>
                <a:sym typeface="Arial"/>
              </a:rPr>
              <a:t>Les frameworks de tests les plus connus reposent essentiellement sur 4 couches </a:t>
            </a:r>
          </a:p>
          <a:p>
            <a:pPr indent="-228600" lvl="0" marL="457200" marR="0" rtl="0" algn="just">
              <a:lnSpc>
                <a:spcPct val="166666"/>
              </a:lnSpc>
              <a:spcBef>
                <a:spcPts val="2200"/>
              </a:spcBef>
              <a:spcAft>
                <a:spcPts val="0"/>
              </a:spcAft>
              <a:buSzPct val="25000"/>
              <a:buNone/>
            </a:pPr>
            <a:r>
              <a:rPr b="0" baseline="0" i="0" lang="en-US" sz="2400" u="none" cap="none" strike="noStrike">
                <a:solidFill>
                  <a:schemeClr val="dk1"/>
                </a:solidFill>
                <a:latin typeface="Arial"/>
                <a:ea typeface="Arial"/>
                <a:cs typeface="Arial"/>
                <a:sym typeface="Arial"/>
              </a:rPr>
              <a:t>Ressources: données de tests, variables d'environnement, les objets de l'application à tester et les scénarios de rétablissement</a:t>
            </a:r>
          </a:p>
          <a:p>
            <a:pPr indent="0" lvl="0" marL="0" marR="0" rtl="0" algn="just">
              <a:lnSpc>
                <a:spcPct val="166666"/>
              </a:lnSpc>
              <a:spcBef>
                <a:spcPts val="2200"/>
              </a:spcBef>
              <a:spcAft>
                <a:spcPts val="0"/>
              </a:spcAft>
              <a:buClr>
                <a:schemeClr val="dk1"/>
              </a:buClr>
              <a:buSzPct val="25000"/>
              <a:buFont typeface="Arial"/>
              <a:buNone/>
            </a:pPr>
            <a:r>
              <a:rPr b="0" baseline="0" i="0" lang="en-US" sz="2400" u="none" cap="none" strike="noStrike">
                <a:solidFill>
                  <a:schemeClr val="dk1"/>
                </a:solidFill>
                <a:latin typeface="Arial"/>
                <a:ea typeface="Arial"/>
                <a:cs typeface="Arial"/>
                <a:sym typeface="Arial"/>
              </a:rPr>
              <a:t>- Driver: le script qui dirigera l'exécution des tests selon l'ordre souhaité</a:t>
            </a:r>
          </a:p>
          <a:p>
            <a:pPr indent="0" lvl="0" marL="0" marR="0" rtl="0" algn="just">
              <a:lnSpc>
                <a:spcPct val="166666"/>
              </a:lnSpc>
              <a:spcBef>
                <a:spcPts val="2200"/>
              </a:spcBef>
              <a:spcAft>
                <a:spcPts val="0"/>
              </a:spcAft>
              <a:buClr>
                <a:schemeClr val="dk1"/>
              </a:buClr>
              <a:buSzPct val="25000"/>
              <a:buFont typeface="Arial"/>
              <a:buNone/>
            </a:pPr>
            <a:r>
              <a:rPr b="0" baseline="0" i="0" lang="en-US" sz="2400" u="none" cap="none" strike="noStrike">
                <a:solidFill>
                  <a:schemeClr val="dk1"/>
                </a:solidFill>
                <a:latin typeface="Arial"/>
                <a:ea typeface="Arial"/>
                <a:cs typeface="Arial"/>
                <a:sym typeface="Arial"/>
              </a:rPr>
              <a:t>- Librairies: l'ensemble des fonctions et procédures techniques et métiers</a:t>
            </a:r>
          </a:p>
          <a:p>
            <a:pPr indent="0" lvl="0" marL="0" marR="0" rtl="0" algn="just">
              <a:lnSpc>
                <a:spcPct val="166666"/>
              </a:lnSpc>
              <a:spcBef>
                <a:spcPts val="2200"/>
              </a:spcBef>
              <a:spcAft>
                <a:spcPts val="0"/>
              </a:spcAft>
              <a:buClr>
                <a:schemeClr val="dk1"/>
              </a:buClr>
              <a:buSzPct val="25000"/>
              <a:buFont typeface="Arial"/>
              <a:buNone/>
            </a:pPr>
            <a:r>
              <a:rPr b="0" baseline="0" i="0" lang="en-US" sz="2400" u="none" cap="none" strike="noStrike">
                <a:solidFill>
                  <a:schemeClr val="dk1"/>
                </a:solidFill>
                <a:latin typeface="Arial"/>
                <a:ea typeface="Arial"/>
                <a:cs typeface="Arial"/>
                <a:sym typeface="Arial"/>
              </a:rPr>
              <a:t>- Rapports et logs: rapports de tests, fichiers de logs suivant des niveaux de trace (INFO/DEBUG)</a:t>
            </a:r>
          </a:p>
          <a:p>
            <a:pPr indent="0" lvl="0" marL="0" marR="0" rtl="0" algn="just">
              <a:lnSpc>
                <a:spcPct val="166666"/>
              </a:lnSpc>
              <a:spcBef>
                <a:spcPts val="2200"/>
              </a:spcBef>
              <a:spcAft>
                <a:spcPts val="0"/>
              </a:spcAft>
              <a:buClr>
                <a:schemeClr val="dk1"/>
              </a:buClr>
              <a:buSzPct val="25000"/>
              <a:buFont typeface="Arial"/>
              <a:buNone/>
            </a:pPr>
            <a:r>
              <a:rPr b="0" baseline="0" i="0" lang="en-US" sz="2400" u="none" cap="none" strike="noStrike">
                <a:solidFill>
                  <a:schemeClr val="dk1"/>
                </a:solidFill>
                <a:latin typeface="Arial"/>
                <a:ea typeface="Arial"/>
                <a:cs typeface="Arial"/>
                <a:sym typeface="Arial"/>
              </a:rPr>
              <a:t>Suivant les projets il est possible d'utiliser des frameworks de test du marché qui vont se connecter à l'automate de test (type HP QTP par exemple) soit de développer son propre framework. Cette dernière option permet d'avoir une solution sur mesure mais demande des ressources pour maintenir cet outil.</a:t>
            </a:r>
          </a:p>
          <a:p>
            <a:pPr indent="0" lvl="0" marL="0" marR="0" rtl="0" algn="just">
              <a:lnSpc>
                <a:spcPct val="166666"/>
              </a:lnSpc>
              <a:spcBef>
                <a:spcPts val="2200"/>
              </a:spcBef>
              <a:spcAft>
                <a:spcPts val="0"/>
              </a:spcAft>
              <a:buClr>
                <a:schemeClr val="dk1"/>
              </a:buClr>
              <a:buSzPct val="25000"/>
              <a:buFont typeface="Arial"/>
              <a:buNone/>
            </a:pPr>
            <a:r>
              <a:rPr b="0" baseline="0" i="0" lang="en-US" sz="2400" u="none" cap="none" strike="noStrike">
                <a:solidFill>
                  <a:schemeClr val="dk1"/>
                </a:solidFill>
                <a:latin typeface="Arial"/>
                <a:ea typeface="Arial"/>
                <a:cs typeface="Arial"/>
                <a:sym typeface="Arial"/>
              </a:rPr>
              <a:t>C'est pour cette raison qu'une société comme ALL4TEST propose des Audits "automatisation des tests" afin de choisir la méthode, les outils et le framework de test le plus adapté aux besoins du client. </a:t>
            </a:r>
          </a:p>
          <a:p>
            <a:pPr indent="0" lvl="0" marL="0" marR="0" rtl="0" algn="l">
              <a:lnSpc>
                <a:spcPct val="166666"/>
              </a:lnSpc>
              <a:spcBef>
                <a:spcPts val="2200"/>
              </a:spcBef>
              <a:spcAft>
                <a:spcPts val="0"/>
              </a:spcAft>
              <a:buClr>
                <a:schemeClr val="dk1"/>
              </a:buClr>
              <a:buSzPct val="25000"/>
              <a:buFont typeface="Arial"/>
              <a:buNone/>
            </a:pPr>
            <a:r>
              <a:rPr b="0" baseline="0" i="0" lang="en-US" sz="900" u="none" cap="none" strike="noStrike">
                <a:solidFill>
                  <a:schemeClr val="dk1"/>
                </a:solidFill>
                <a:latin typeface="Arial"/>
                <a:ea typeface="Arial"/>
                <a:cs typeface="Arial"/>
                <a:sym typeface="Arial"/>
              </a:rPr>
              <a:t> </a:t>
            </a:r>
          </a:p>
          <a:p>
            <a:pPr indent="0" lvl="0" marL="0" marR="0" rtl="0" algn="just">
              <a:lnSpc>
                <a:spcPct val="166666"/>
              </a:lnSpc>
              <a:spcBef>
                <a:spcPts val="2200"/>
              </a:spcBef>
              <a:spcAft>
                <a:spcPts val="0"/>
              </a:spcAft>
              <a:buClr>
                <a:schemeClr val="dk1"/>
              </a:buClr>
              <a:buFont typeface="Arial"/>
              <a:buNone/>
            </a:pPr>
            <a:r>
              <a:t/>
            </a:r>
            <a:endParaRPr b="0" baseline="0" i="0" sz="900" u="none" cap="none" strike="noStrike">
              <a:solidFill>
                <a:schemeClr val="dk1"/>
              </a:solidFill>
              <a:latin typeface="Arial"/>
              <a:ea typeface="Arial"/>
              <a:cs typeface="Arial"/>
              <a:sym typeface="Arial"/>
            </a:endParaRPr>
          </a:p>
          <a:p>
            <a:pPr indent="0" lvl="0" marL="0" marR="0" rtl="0" algn="l">
              <a:spcBef>
                <a:spcPts val="1100"/>
              </a:spcBef>
              <a:buClr>
                <a:schemeClr val="dk1"/>
              </a:buClr>
              <a:buFont typeface="Arial"/>
              <a:buNone/>
            </a:pPr>
            <a:r>
              <a:t/>
            </a:r>
            <a:endParaRPr b="0" baseline="0" i="0" sz="2400" u="none" cap="none" strike="noStrike">
              <a:solidFill>
                <a:schemeClr val="dk1"/>
              </a:solidFill>
              <a:latin typeface="Arial"/>
              <a:ea typeface="Arial"/>
              <a:cs typeface="Arial"/>
              <a:sym typeface="Arial"/>
            </a:endParaRPr>
          </a:p>
        </p:txBody>
      </p:sp>
      <p:sp>
        <p:nvSpPr>
          <p:cNvPr id="136" name="Shape 136"/>
          <p:cNvSpPr txBox="1"/>
          <p:nvPr>
            <p:ph idx="12" type="sldNum"/>
          </p:nvPr>
        </p:nvSpPr>
        <p:spPr>
          <a:xfrm>
            <a:off x="3884612" y="8685210"/>
            <a:ext cx="2968499" cy="453899"/>
          </a:xfrm>
          <a:prstGeom prst="rect">
            <a:avLst/>
          </a:prstGeom>
          <a:noFill/>
          <a:ln>
            <a:noFill/>
          </a:ln>
        </p:spPr>
        <p:txBody>
          <a:bodyPr anchorCtr="0" anchor="b" bIns="46800" lIns="90000" rIns="90000" tIns="468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baseline="0" i="0" lang="en-US" sz="1400" u="none" cap="none" strike="noStrike">
                <a:solidFill>
                  <a:srgbClr val="000000"/>
                </a:solidFill>
                <a:latin typeface="Arial"/>
                <a:ea typeface="Arial"/>
                <a:cs typeface="Arial"/>
                <a:sym typeface="Arial"/>
                <a:rtl val="0"/>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000" y="685800"/>
            <a:ext cx="4568825" cy="3425824"/>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3" name="Shape 143"/>
          <p:cNvSpPr txBox="1"/>
          <p:nvPr>
            <p:ph idx="1" type="body"/>
          </p:nvPr>
        </p:nvSpPr>
        <p:spPr>
          <a:xfrm>
            <a:off x="685800" y="4343400"/>
            <a:ext cx="5483100" cy="4111498"/>
          </a:xfrm>
          <a:prstGeom prst="rect">
            <a:avLst/>
          </a:prstGeom>
          <a:noFill/>
          <a:ln>
            <a:noFill/>
          </a:ln>
        </p:spPr>
        <p:txBody>
          <a:bodyPr anchorCtr="0" anchor="ctr" bIns="91425" lIns="91425" rIns="91425" tIns="91425">
            <a:noAutofit/>
          </a:bodyPr>
          <a:lstStyle/>
          <a:p>
            <a:pPr indent="-228600" lvl="0" marL="457200" marR="0" rtl="0" algn="just">
              <a:lnSpc>
                <a:spcPct val="166666"/>
              </a:lnSpc>
              <a:spcBef>
                <a:spcPts val="0"/>
              </a:spcBef>
              <a:spcAft>
                <a:spcPts val="0"/>
              </a:spcAft>
              <a:buSzPct val="25000"/>
              <a:buNone/>
            </a:pPr>
            <a:r>
              <a:rPr b="0" baseline="0" i="0" lang="en-US" sz="2400" u="none" cap="none" strike="noStrike">
                <a:solidFill>
                  <a:schemeClr val="dk1"/>
                </a:solidFill>
                <a:latin typeface="Arial"/>
                <a:ea typeface="Arial"/>
                <a:cs typeface="Arial"/>
                <a:sym typeface="Arial"/>
              </a:rPr>
              <a:t>Les frameworks de tests les plus connus reposent essentiellement sur 4 couches </a:t>
            </a:r>
          </a:p>
          <a:p>
            <a:pPr indent="-228600" lvl="0" marL="457200" marR="0" rtl="0" algn="just">
              <a:lnSpc>
                <a:spcPct val="166666"/>
              </a:lnSpc>
              <a:spcBef>
                <a:spcPts val="2200"/>
              </a:spcBef>
              <a:spcAft>
                <a:spcPts val="0"/>
              </a:spcAft>
              <a:buSzPct val="25000"/>
              <a:buNone/>
            </a:pPr>
            <a:r>
              <a:rPr b="0" baseline="0" i="0" lang="en-US" sz="2400" u="none" cap="none" strike="noStrike">
                <a:solidFill>
                  <a:schemeClr val="dk1"/>
                </a:solidFill>
                <a:latin typeface="Arial"/>
                <a:ea typeface="Arial"/>
                <a:cs typeface="Arial"/>
                <a:sym typeface="Arial"/>
              </a:rPr>
              <a:t>Ressources: données de tests, variables d'environnement, les objets de l'application à tester et les scénarios de rétablissement</a:t>
            </a:r>
          </a:p>
          <a:p>
            <a:pPr indent="0" lvl="0" marL="0" marR="0" rtl="0" algn="just">
              <a:lnSpc>
                <a:spcPct val="166666"/>
              </a:lnSpc>
              <a:spcBef>
                <a:spcPts val="2200"/>
              </a:spcBef>
              <a:spcAft>
                <a:spcPts val="0"/>
              </a:spcAft>
              <a:buClr>
                <a:schemeClr val="dk1"/>
              </a:buClr>
              <a:buSzPct val="25000"/>
              <a:buFont typeface="Arial"/>
              <a:buNone/>
            </a:pPr>
            <a:r>
              <a:rPr b="0" baseline="0" i="0" lang="en-US" sz="2400" u="none" cap="none" strike="noStrike">
                <a:solidFill>
                  <a:schemeClr val="dk1"/>
                </a:solidFill>
                <a:latin typeface="Arial"/>
                <a:ea typeface="Arial"/>
                <a:cs typeface="Arial"/>
                <a:sym typeface="Arial"/>
              </a:rPr>
              <a:t>- Driver: le script qui dirigera l'exécution des tests selon l'ordre souhaité</a:t>
            </a:r>
          </a:p>
          <a:p>
            <a:pPr indent="0" lvl="0" marL="0" marR="0" rtl="0" algn="just">
              <a:lnSpc>
                <a:spcPct val="166666"/>
              </a:lnSpc>
              <a:spcBef>
                <a:spcPts val="2200"/>
              </a:spcBef>
              <a:spcAft>
                <a:spcPts val="0"/>
              </a:spcAft>
              <a:buClr>
                <a:schemeClr val="dk1"/>
              </a:buClr>
              <a:buSzPct val="25000"/>
              <a:buFont typeface="Arial"/>
              <a:buNone/>
            </a:pPr>
            <a:r>
              <a:rPr b="0" baseline="0" i="0" lang="en-US" sz="2400" u="none" cap="none" strike="noStrike">
                <a:solidFill>
                  <a:schemeClr val="dk1"/>
                </a:solidFill>
                <a:latin typeface="Arial"/>
                <a:ea typeface="Arial"/>
                <a:cs typeface="Arial"/>
                <a:sym typeface="Arial"/>
              </a:rPr>
              <a:t>- Librairies: l'ensemble des fonctions et procédures techniques et métiers</a:t>
            </a:r>
          </a:p>
          <a:p>
            <a:pPr indent="0" lvl="0" marL="0" marR="0" rtl="0" algn="just">
              <a:lnSpc>
                <a:spcPct val="166666"/>
              </a:lnSpc>
              <a:spcBef>
                <a:spcPts val="2200"/>
              </a:spcBef>
              <a:spcAft>
                <a:spcPts val="0"/>
              </a:spcAft>
              <a:buClr>
                <a:schemeClr val="dk1"/>
              </a:buClr>
              <a:buSzPct val="25000"/>
              <a:buFont typeface="Arial"/>
              <a:buNone/>
            </a:pPr>
            <a:r>
              <a:rPr b="0" baseline="0" i="0" lang="en-US" sz="2400" u="none" cap="none" strike="noStrike">
                <a:solidFill>
                  <a:schemeClr val="dk1"/>
                </a:solidFill>
                <a:latin typeface="Arial"/>
                <a:ea typeface="Arial"/>
                <a:cs typeface="Arial"/>
                <a:sym typeface="Arial"/>
              </a:rPr>
              <a:t>- Rapports et logs: rapports de tests, fichiers de logs suivant des niveaux de trace (INFO/DEBUG)</a:t>
            </a:r>
          </a:p>
          <a:p>
            <a:pPr indent="0" lvl="0" marL="0" marR="0" rtl="0" algn="just">
              <a:lnSpc>
                <a:spcPct val="166666"/>
              </a:lnSpc>
              <a:spcBef>
                <a:spcPts val="2200"/>
              </a:spcBef>
              <a:spcAft>
                <a:spcPts val="0"/>
              </a:spcAft>
              <a:buClr>
                <a:schemeClr val="dk1"/>
              </a:buClr>
              <a:buSzPct val="25000"/>
              <a:buFont typeface="Arial"/>
              <a:buNone/>
            </a:pPr>
            <a:r>
              <a:rPr b="0" baseline="0" i="0" lang="en-US" sz="2400" u="none" cap="none" strike="noStrike">
                <a:solidFill>
                  <a:schemeClr val="dk1"/>
                </a:solidFill>
                <a:latin typeface="Arial"/>
                <a:ea typeface="Arial"/>
                <a:cs typeface="Arial"/>
                <a:sym typeface="Arial"/>
              </a:rPr>
              <a:t>Suivant les projets il est possible d'utiliser des frameworks de test du marché qui vont se connecter à l'automate de test (type HP QTP par exemple) soit de développer son propre framework. Cette dernière option permet d'avoir une solution sur mesure mais demande des ressources pour maintenir cet outil.</a:t>
            </a:r>
          </a:p>
          <a:p>
            <a:pPr indent="0" lvl="0" marL="0" marR="0" rtl="0" algn="just">
              <a:lnSpc>
                <a:spcPct val="166666"/>
              </a:lnSpc>
              <a:spcBef>
                <a:spcPts val="2200"/>
              </a:spcBef>
              <a:spcAft>
                <a:spcPts val="0"/>
              </a:spcAft>
              <a:buClr>
                <a:schemeClr val="dk1"/>
              </a:buClr>
              <a:buSzPct val="25000"/>
              <a:buFont typeface="Arial"/>
              <a:buNone/>
            </a:pPr>
            <a:r>
              <a:rPr b="0" baseline="0" i="0" lang="en-US" sz="2400" u="none" cap="none" strike="noStrike">
                <a:solidFill>
                  <a:schemeClr val="dk1"/>
                </a:solidFill>
                <a:latin typeface="Arial"/>
                <a:ea typeface="Arial"/>
                <a:cs typeface="Arial"/>
                <a:sym typeface="Arial"/>
              </a:rPr>
              <a:t>C'est pour cette raison qu'une société comme ALL4TEST propose des Audits "automatisation des tests" afin de choisir la méthode, les outils et le framework de test le plus adapté aux besoins du client. </a:t>
            </a:r>
          </a:p>
          <a:p>
            <a:pPr indent="0" lvl="0" marL="0" marR="0" rtl="0" algn="l">
              <a:lnSpc>
                <a:spcPct val="166666"/>
              </a:lnSpc>
              <a:spcBef>
                <a:spcPts val="2200"/>
              </a:spcBef>
              <a:spcAft>
                <a:spcPts val="0"/>
              </a:spcAft>
              <a:buClr>
                <a:schemeClr val="dk1"/>
              </a:buClr>
              <a:buSzPct val="25000"/>
              <a:buFont typeface="Arial"/>
              <a:buNone/>
            </a:pPr>
            <a:r>
              <a:rPr b="0" baseline="0" i="0" lang="en-US" sz="900" u="none" cap="none" strike="noStrike">
                <a:solidFill>
                  <a:schemeClr val="dk1"/>
                </a:solidFill>
                <a:latin typeface="Arial"/>
                <a:ea typeface="Arial"/>
                <a:cs typeface="Arial"/>
                <a:sym typeface="Arial"/>
              </a:rPr>
              <a:t> </a:t>
            </a:r>
          </a:p>
          <a:p>
            <a:pPr indent="0" lvl="0" marL="0" marR="0" rtl="0" algn="just">
              <a:lnSpc>
                <a:spcPct val="166666"/>
              </a:lnSpc>
              <a:spcBef>
                <a:spcPts val="2200"/>
              </a:spcBef>
              <a:spcAft>
                <a:spcPts val="0"/>
              </a:spcAft>
              <a:buClr>
                <a:schemeClr val="dk1"/>
              </a:buClr>
              <a:buFont typeface="Arial"/>
              <a:buNone/>
            </a:pPr>
            <a:r>
              <a:t/>
            </a:r>
            <a:endParaRPr b="0" baseline="0" i="0" sz="900" u="none" cap="none" strike="noStrike">
              <a:solidFill>
                <a:schemeClr val="dk1"/>
              </a:solidFill>
              <a:latin typeface="Arial"/>
              <a:ea typeface="Arial"/>
              <a:cs typeface="Arial"/>
              <a:sym typeface="Arial"/>
            </a:endParaRPr>
          </a:p>
          <a:p>
            <a:pPr indent="0" lvl="0" marL="0" marR="0" rtl="0" algn="l">
              <a:spcBef>
                <a:spcPts val="1100"/>
              </a:spcBef>
              <a:buClr>
                <a:schemeClr val="dk1"/>
              </a:buClr>
              <a:buFont typeface="Arial"/>
              <a:buNone/>
            </a:pPr>
            <a:r>
              <a:t/>
            </a:r>
            <a:endParaRPr b="0" baseline="0" i="0" sz="2400" u="none" cap="none" strike="noStrike">
              <a:solidFill>
                <a:schemeClr val="dk1"/>
              </a:solidFill>
              <a:latin typeface="Arial"/>
              <a:ea typeface="Arial"/>
              <a:cs typeface="Arial"/>
              <a:sym typeface="Arial"/>
            </a:endParaRPr>
          </a:p>
        </p:txBody>
      </p:sp>
      <p:sp>
        <p:nvSpPr>
          <p:cNvPr id="144" name="Shape 144"/>
          <p:cNvSpPr txBox="1"/>
          <p:nvPr>
            <p:ph idx="12" type="sldNum"/>
          </p:nvPr>
        </p:nvSpPr>
        <p:spPr>
          <a:xfrm>
            <a:off x="3884612" y="8685210"/>
            <a:ext cx="2968499" cy="453899"/>
          </a:xfrm>
          <a:prstGeom prst="rect">
            <a:avLst/>
          </a:prstGeom>
          <a:noFill/>
          <a:ln>
            <a:noFill/>
          </a:ln>
        </p:spPr>
        <p:txBody>
          <a:bodyPr anchorCtr="0" anchor="b" bIns="46800" lIns="90000" rIns="90000" tIns="468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baseline="0" i="0" lang="en-US" sz="1400" u="none" cap="none" strike="noStrike">
                <a:solidFill>
                  <a:srgbClr val="000000"/>
                </a:solidFill>
                <a:latin typeface="Arial"/>
                <a:ea typeface="Arial"/>
                <a:cs typeface="Arial"/>
                <a:sym typeface="Arial"/>
                <a:rtl val="0"/>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343400"/>
            <a:ext cx="5483224" cy="4111625"/>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200" u="none" cap="none" strike="noStrike">
              <a:solidFill>
                <a:schemeClr val="dk1"/>
              </a:solidFill>
              <a:latin typeface="Arial"/>
              <a:ea typeface="Arial"/>
              <a:cs typeface="Arial"/>
              <a:sym typeface="Arial"/>
            </a:endParaRPr>
          </a:p>
        </p:txBody>
      </p:sp>
      <p:sp>
        <p:nvSpPr>
          <p:cNvPr id="152" name="Shape 152"/>
          <p:cNvSpPr/>
          <p:nvPr>
            <p:ph idx="2" type="sldImg"/>
          </p:nvPr>
        </p:nvSpPr>
        <p:spPr>
          <a:xfrm>
            <a:off x="1143000" y="685800"/>
            <a:ext cx="4568825" cy="3425824"/>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 name="Shape 30"/>
        <p:cNvGrpSpPr/>
        <p:nvPr/>
      </p:nvGrpSpPr>
      <p:grpSpPr>
        <a:xfrm>
          <a:off x="0" y="0"/>
          <a:ext cx="0" cy="0"/>
          <a:chOff x="0" y="0"/>
          <a:chExt cx="0" cy="0"/>
        </a:xfrm>
      </p:grpSpPr>
      <p:sp>
        <p:nvSpPr>
          <p:cNvPr id="31" name="Shape 31"/>
          <p:cNvSpPr/>
          <p:nvPr>
            <p:ph idx="2" type="sldImg"/>
          </p:nvPr>
        </p:nvSpPr>
        <p:spPr>
          <a:xfrm>
            <a:off x="1143000" y="685800"/>
            <a:ext cx="4568825" cy="3425824"/>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 name="Shape 32"/>
          <p:cNvSpPr txBox="1"/>
          <p:nvPr>
            <p:ph idx="1" type="body"/>
          </p:nvPr>
        </p:nvSpPr>
        <p:spPr>
          <a:xfrm>
            <a:off x="685800" y="4343400"/>
            <a:ext cx="5483100" cy="4111498"/>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200" u="none" cap="none" strike="noStrike">
              <a:solidFill>
                <a:schemeClr val="dk1"/>
              </a:solidFill>
              <a:latin typeface="Arial"/>
              <a:ea typeface="Arial"/>
              <a:cs typeface="Arial"/>
              <a:sym typeface="Arial"/>
            </a:endParaRPr>
          </a:p>
        </p:txBody>
      </p:sp>
      <p:sp>
        <p:nvSpPr>
          <p:cNvPr id="33" name="Shape 33"/>
          <p:cNvSpPr txBox="1"/>
          <p:nvPr>
            <p:ph idx="12" type="sldNum"/>
          </p:nvPr>
        </p:nvSpPr>
        <p:spPr>
          <a:xfrm>
            <a:off x="3884612" y="8685210"/>
            <a:ext cx="2968499" cy="453899"/>
          </a:xfrm>
          <a:prstGeom prst="rect">
            <a:avLst/>
          </a:prstGeom>
          <a:noFill/>
          <a:ln>
            <a:noFill/>
          </a:ln>
        </p:spPr>
        <p:txBody>
          <a:bodyPr anchorCtr="0" anchor="b" bIns="46800" lIns="90000" rIns="90000" tIns="468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baseline="0" i="0" lang="en-US" sz="1400" u="none" cap="none" strike="noStrike">
                <a:solidFill>
                  <a:srgbClr val="000000"/>
                </a:solidFill>
                <a:latin typeface="Arial"/>
                <a:ea typeface="Arial"/>
                <a:cs typeface="Arial"/>
                <a:sym typeface="Arial"/>
                <a:rtl val="0"/>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 name="Shape 37"/>
        <p:cNvGrpSpPr/>
        <p:nvPr/>
      </p:nvGrpSpPr>
      <p:grpSpPr>
        <a:xfrm>
          <a:off x="0" y="0"/>
          <a:ext cx="0" cy="0"/>
          <a:chOff x="0" y="0"/>
          <a:chExt cx="0" cy="0"/>
        </a:xfrm>
      </p:grpSpPr>
      <p:sp>
        <p:nvSpPr>
          <p:cNvPr id="38" name="Shape 38"/>
          <p:cNvSpPr/>
          <p:nvPr>
            <p:ph idx="2" type="sldImg"/>
          </p:nvPr>
        </p:nvSpPr>
        <p:spPr>
          <a:xfrm>
            <a:off x="1143000" y="685800"/>
            <a:ext cx="4568825" cy="3425824"/>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 name="Shape 39"/>
          <p:cNvSpPr txBox="1"/>
          <p:nvPr>
            <p:ph idx="1" type="body"/>
          </p:nvPr>
        </p:nvSpPr>
        <p:spPr>
          <a:xfrm>
            <a:off x="685800" y="4343400"/>
            <a:ext cx="5483100" cy="4111498"/>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200" u="none" cap="none" strike="noStrike">
              <a:solidFill>
                <a:schemeClr val="dk1"/>
              </a:solidFill>
              <a:latin typeface="Arial"/>
              <a:ea typeface="Arial"/>
              <a:cs typeface="Arial"/>
              <a:sym typeface="Arial"/>
            </a:endParaRPr>
          </a:p>
        </p:txBody>
      </p:sp>
      <p:sp>
        <p:nvSpPr>
          <p:cNvPr id="40" name="Shape 40"/>
          <p:cNvSpPr txBox="1"/>
          <p:nvPr>
            <p:ph idx="12" type="sldNum"/>
          </p:nvPr>
        </p:nvSpPr>
        <p:spPr>
          <a:xfrm>
            <a:off x="3884612" y="8685210"/>
            <a:ext cx="2968499" cy="453899"/>
          </a:xfrm>
          <a:prstGeom prst="rect">
            <a:avLst/>
          </a:prstGeom>
          <a:noFill/>
          <a:ln>
            <a:noFill/>
          </a:ln>
        </p:spPr>
        <p:txBody>
          <a:bodyPr anchorCtr="0" anchor="b" bIns="46800" lIns="90000" rIns="90000" tIns="468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baseline="0" i="0" lang="en-US" sz="1400" u="none" cap="none" strike="noStrike">
                <a:solidFill>
                  <a:srgbClr val="000000"/>
                </a:solidFill>
                <a:latin typeface="Arial"/>
                <a:ea typeface="Arial"/>
                <a:cs typeface="Arial"/>
                <a:sym typeface="Arial"/>
                <a:rtl val="0"/>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1143000" y="685800"/>
            <a:ext cx="4568825" cy="3425824"/>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6" name="Shape 46"/>
          <p:cNvSpPr txBox="1"/>
          <p:nvPr>
            <p:ph idx="1" type="body"/>
          </p:nvPr>
        </p:nvSpPr>
        <p:spPr>
          <a:xfrm>
            <a:off x="685800" y="4343400"/>
            <a:ext cx="5483100" cy="4111498"/>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200" u="none" cap="none" strike="noStrike">
              <a:solidFill>
                <a:schemeClr val="dk1"/>
              </a:solidFill>
              <a:latin typeface="Arial"/>
              <a:ea typeface="Arial"/>
              <a:cs typeface="Arial"/>
              <a:sym typeface="Arial"/>
            </a:endParaRPr>
          </a:p>
        </p:txBody>
      </p:sp>
      <p:sp>
        <p:nvSpPr>
          <p:cNvPr id="47" name="Shape 47"/>
          <p:cNvSpPr txBox="1"/>
          <p:nvPr>
            <p:ph idx="12" type="sldNum"/>
          </p:nvPr>
        </p:nvSpPr>
        <p:spPr>
          <a:xfrm>
            <a:off x="3884612" y="8685210"/>
            <a:ext cx="2968499" cy="453899"/>
          </a:xfrm>
          <a:prstGeom prst="rect">
            <a:avLst/>
          </a:prstGeom>
          <a:noFill/>
          <a:ln>
            <a:noFill/>
          </a:ln>
        </p:spPr>
        <p:txBody>
          <a:bodyPr anchorCtr="0" anchor="b" bIns="46800" lIns="90000" rIns="90000" tIns="468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baseline="0" i="0" lang="en-US" sz="1400" u="none" cap="none" strike="noStrike">
                <a:solidFill>
                  <a:srgbClr val="000000"/>
                </a:solidFill>
                <a:latin typeface="Arial"/>
                <a:ea typeface="Arial"/>
                <a:cs typeface="Arial"/>
                <a:sym typeface="Arial"/>
                <a:rtl val="0"/>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1143000" y="685800"/>
            <a:ext cx="4568825" cy="3425824"/>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3" name="Shape 73"/>
          <p:cNvSpPr txBox="1"/>
          <p:nvPr>
            <p:ph idx="1" type="body"/>
          </p:nvPr>
        </p:nvSpPr>
        <p:spPr>
          <a:xfrm>
            <a:off x="685800" y="4343400"/>
            <a:ext cx="5483100" cy="4111498"/>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200" u="none" cap="none" strike="noStrike">
              <a:solidFill>
                <a:schemeClr val="dk1"/>
              </a:solidFill>
              <a:latin typeface="Arial"/>
              <a:ea typeface="Arial"/>
              <a:cs typeface="Arial"/>
              <a:sym typeface="Arial"/>
            </a:endParaRPr>
          </a:p>
        </p:txBody>
      </p:sp>
      <p:sp>
        <p:nvSpPr>
          <p:cNvPr id="74" name="Shape 74"/>
          <p:cNvSpPr txBox="1"/>
          <p:nvPr>
            <p:ph idx="12" type="sldNum"/>
          </p:nvPr>
        </p:nvSpPr>
        <p:spPr>
          <a:xfrm>
            <a:off x="3884612" y="8685210"/>
            <a:ext cx="2968499" cy="453899"/>
          </a:xfrm>
          <a:prstGeom prst="rect">
            <a:avLst/>
          </a:prstGeom>
          <a:noFill/>
          <a:ln>
            <a:noFill/>
          </a:ln>
        </p:spPr>
        <p:txBody>
          <a:bodyPr anchorCtr="0" anchor="b" bIns="46800" lIns="90000" rIns="90000" tIns="468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baseline="0" i="0" lang="en-US" sz="1400" u="none" cap="none" strike="noStrike">
                <a:solidFill>
                  <a:srgbClr val="000000"/>
                </a:solidFill>
                <a:latin typeface="Arial"/>
                <a:ea typeface="Arial"/>
                <a:cs typeface="Arial"/>
                <a:sym typeface="Arial"/>
                <a:rtl val="0"/>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143000" y="685800"/>
            <a:ext cx="4568825" cy="3425824"/>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3100" cy="4111498"/>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200" u="none" cap="none" strike="noStrike">
              <a:solidFill>
                <a:schemeClr val="dk1"/>
              </a:solidFill>
              <a:latin typeface="Arial"/>
              <a:ea typeface="Arial"/>
              <a:cs typeface="Arial"/>
              <a:sym typeface="Arial"/>
            </a:endParaRPr>
          </a:p>
        </p:txBody>
      </p:sp>
      <p:sp>
        <p:nvSpPr>
          <p:cNvPr id="81" name="Shape 81"/>
          <p:cNvSpPr txBox="1"/>
          <p:nvPr>
            <p:ph idx="12" type="sldNum"/>
          </p:nvPr>
        </p:nvSpPr>
        <p:spPr>
          <a:xfrm>
            <a:off x="3884612" y="8685210"/>
            <a:ext cx="2968499" cy="453899"/>
          </a:xfrm>
          <a:prstGeom prst="rect">
            <a:avLst/>
          </a:prstGeom>
          <a:noFill/>
          <a:ln>
            <a:noFill/>
          </a:ln>
        </p:spPr>
        <p:txBody>
          <a:bodyPr anchorCtr="0" anchor="b" bIns="46800" lIns="90000" rIns="90000" tIns="468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baseline="0" i="0" lang="en-US" sz="1400" u="none" cap="none" strike="noStrike">
                <a:solidFill>
                  <a:srgbClr val="000000"/>
                </a:solidFill>
                <a:latin typeface="Arial"/>
                <a:ea typeface="Arial"/>
                <a:cs typeface="Arial"/>
                <a:sym typeface="Arial"/>
                <a:rtl val="0"/>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000" y="685800"/>
            <a:ext cx="4568825" cy="3425824"/>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3100" cy="4111498"/>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200" u="none" cap="none" strike="noStrike">
              <a:solidFill>
                <a:schemeClr val="dk1"/>
              </a:solidFill>
              <a:latin typeface="Arial"/>
              <a:ea typeface="Arial"/>
              <a:cs typeface="Arial"/>
              <a:sym typeface="Arial"/>
            </a:endParaRPr>
          </a:p>
        </p:txBody>
      </p:sp>
      <p:sp>
        <p:nvSpPr>
          <p:cNvPr id="108" name="Shape 108"/>
          <p:cNvSpPr txBox="1"/>
          <p:nvPr>
            <p:ph idx="12" type="sldNum"/>
          </p:nvPr>
        </p:nvSpPr>
        <p:spPr>
          <a:xfrm>
            <a:off x="3884612" y="8685210"/>
            <a:ext cx="2968499" cy="453899"/>
          </a:xfrm>
          <a:prstGeom prst="rect">
            <a:avLst/>
          </a:prstGeom>
          <a:noFill/>
          <a:ln>
            <a:noFill/>
          </a:ln>
        </p:spPr>
        <p:txBody>
          <a:bodyPr anchorCtr="0" anchor="b" bIns="46800" lIns="90000" rIns="90000" tIns="468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baseline="0" i="0" lang="en-US" sz="1400" u="none" cap="none" strike="noStrike">
                <a:solidFill>
                  <a:srgbClr val="000000"/>
                </a:solidFill>
                <a:latin typeface="Arial"/>
                <a:ea typeface="Arial"/>
                <a:cs typeface="Arial"/>
                <a:sym typeface="Arial"/>
                <a:rtl val="0"/>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143000" y="685800"/>
            <a:ext cx="4568825" cy="3425824"/>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4" name="Shape 114"/>
          <p:cNvSpPr txBox="1"/>
          <p:nvPr>
            <p:ph idx="1" type="body"/>
          </p:nvPr>
        </p:nvSpPr>
        <p:spPr>
          <a:xfrm>
            <a:off x="685800" y="4343400"/>
            <a:ext cx="5483100" cy="4111498"/>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200" u="none" cap="none" strike="noStrike">
              <a:solidFill>
                <a:schemeClr val="dk1"/>
              </a:solidFill>
              <a:latin typeface="Arial"/>
              <a:ea typeface="Arial"/>
              <a:cs typeface="Arial"/>
              <a:sym typeface="Arial"/>
            </a:endParaRPr>
          </a:p>
        </p:txBody>
      </p:sp>
      <p:sp>
        <p:nvSpPr>
          <p:cNvPr id="115" name="Shape 115"/>
          <p:cNvSpPr txBox="1"/>
          <p:nvPr>
            <p:ph idx="12" type="sldNum"/>
          </p:nvPr>
        </p:nvSpPr>
        <p:spPr>
          <a:xfrm>
            <a:off x="3884612" y="8685210"/>
            <a:ext cx="2968499" cy="453899"/>
          </a:xfrm>
          <a:prstGeom prst="rect">
            <a:avLst/>
          </a:prstGeom>
          <a:noFill/>
          <a:ln>
            <a:noFill/>
          </a:ln>
        </p:spPr>
        <p:txBody>
          <a:bodyPr anchorCtr="0" anchor="b" bIns="46800" lIns="90000" rIns="90000" tIns="468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baseline="0" i="0" lang="en-US" sz="1400" u="none" cap="none" strike="noStrike">
                <a:solidFill>
                  <a:srgbClr val="000000"/>
                </a:solidFill>
                <a:latin typeface="Arial"/>
                <a:ea typeface="Arial"/>
                <a:cs typeface="Arial"/>
                <a:sym typeface="Arial"/>
                <a:rtl val="0"/>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000" y="685800"/>
            <a:ext cx="4568825" cy="3425824"/>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1" name="Shape 121"/>
          <p:cNvSpPr txBox="1"/>
          <p:nvPr>
            <p:ph idx="1" type="body"/>
          </p:nvPr>
        </p:nvSpPr>
        <p:spPr>
          <a:xfrm>
            <a:off x="685800" y="4343400"/>
            <a:ext cx="5483100" cy="4111498"/>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200" u="none" cap="none" strike="noStrike">
              <a:solidFill>
                <a:schemeClr val="dk1"/>
              </a:solidFill>
              <a:latin typeface="Arial"/>
              <a:ea typeface="Arial"/>
              <a:cs typeface="Arial"/>
              <a:sym typeface="Arial"/>
            </a:endParaRPr>
          </a:p>
        </p:txBody>
      </p:sp>
      <p:sp>
        <p:nvSpPr>
          <p:cNvPr id="122" name="Shape 122"/>
          <p:cNvSpPr txBox="1"/>
          <p:nvPr>
            <p:ph idx="12" type="sldNum"/>
          </p:nvPr>
        </p:nvSpPr>
        <p:spPr>
          <a:xfrm>
            <a:off x="3884612" y="8685210"/>
            <a:ext cx="2968499" cy="453899"/>
          </a:xfrm>
          <a:prstGeom prst="rect">
            <a:avLst/>
          </a:prstGeom>
          <a:noFill/>
          <a:ln>
            <a:noFill/>
          </a:ln>
        </p:spPr>
        <p:txBody>
          <a:bodyPr anchorCtr="0" anchor="b" bIns="46800" lIns="90000" rIns="90000" tIns="468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baseline="0" i="0" lang="en-US" sz="1400" u="none" cap="none" strike="noStrike">
                <a:solidFill>
                  <a:srgbClr val="000000"/>
                </a:solidFill>
                <a:latin typeface="Arial"/>
                <a:ea typeface="Arial"/>
                <a:cs typeface="Arial"/>
                <a:sym typeface="Arial"/>
                <a:rtl val="0"/>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Vide">
    <p:spTree>
      <p:nvGrpSpPr>
        <p:cNvPr id="18" name="Shape 1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00.png"/><Relationship Id="rId2" Type="http://schemas.openxmlformats.org/officeDocument/2006/relationships/image" Target="../media/image01.jp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0" name="Shape 10"/>
        <p:cNvGrpSpPr/>
        <p:nvPr/>
      </p:nvGrpSpPr>
      <p:grpSpPr>
        <a:xfrm>
          <a:off x="0" y="0"/>
          <a:ext cx="0" cy="0"/>
          <a:chOff x="0" y="0"/>
          <a:chExt cx="0" cy="0"/>
        </a:xfrm>
      </p:grpSpPr>
      <p:pic>
        <p:nvPicPr>
          <p:cNvPr id="11" name="Shape 11"/>
          <p:cNvPicPr preferRelativeResize="0"/>
          <p:nvPr/>
        </p:nvPicPr>
        <p:blipFill rotWithShape="1">
          <a:blip r:embed="rId1">
            <a:alphaModFix/>
          </a:blip>
          <a:srcRect b="0" l="0" r="0" t="0"/>
          <a:stretch/>
        </p:blipFill>
        <p:spPr>
          <a:xfrm>
            <a:off x="0" y="6324600"/>
            <a:ext cx="8732836" cy="323850"/>
          </a:xfrm>
          <a:prstGeom prst="rect">
            <a:avLst/>
          </a:prstGeom>
          <a:noFill/>
          <a:ln>
            <a:noFill/>
          </a:ln>
        </p:spPr>
      </p:pic>
      <p:pic>
        <p:nvPicPr>
          <p:cNvPr id="12" name="Shape 12"/>
          <p:cNvPicPr preferRelativeResize="0"/>
          <p:nvPr/>
        </p:nvPicPr>
        <p:blipFill rotWithShape="1">
          <a:blip r:embed="rId2">
            <a:alphaModFix/>
          </a:blip>
          <a:srcRect b="0" l="0" r="0" t="8023"/>
          <a:stretch/>
        </p:blipFill>
        <p:spPr>
          <a:xfrm>
            <a:off x="1941510" y="1609725"/>
            <a:ext cx="7202487" cy="4638674"/>
          </a:xfrm>
          <a:prstGeom prst="rect">
            <a:avLst/>
          </a:prstGeom>
          <a:noFill/>
          <a:ln>
            <a:noFill/>
          </a:ln>
        </p:spPr>
      </p:pic>
      <p:sp>
        <p:nvSpPr>
          <p:cNvPr id="13" name="Shape 13"/>
          <p:cNvSpPr/>
          <p:nvPr/>
        </p:nvSpPr>
        <p:spPr>
          <a:xfrm>
            <a:off x="457200" y="914400"/>
            <a:ext cx="8686800" cy="228600"/>
          </a:xfrm>
          <a:custGeom>
            <a:pathLst>
              <a:path extrusionOk="0" h="120000" w="120000">
                <a:moveTo>
                  <a:pt x="0" y="0"/>
                </a:moveTo>
                <a:lnTo>
                  <a:pt x="119999" y="0"/>
                </a:lnTo>
                <a:lnTo>
                  <a:pt x="119854" y="120000"/>
                </a:lnTo>
                <a:lnTo>
                  <a:pt x="91073" y="120000"/>
                </a:lnTo>
                <a:lnTo>
                  <a:pt x="88051" y="40909"/>
                </a:lnTo>
                <a:lnTo>
                  <a:pt x="1563" y="40909"/>
                </a:lnTo>
                <a:lnTo>
                  <a:pt x="0" y="0"/>
                </a:lnTo>
                <a:close/>
              </a:path>
            </a:pathLst>
          </a:custGeom>
          <a:solidFill>
            <a:srgbClr val="808080"/>
          </a:solidFill>
          <a:ln cap="flat" cmpd="sng" w="9525">
            <a:solidFill>
              <a:srgbClr val="808080"/>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800" u="none" cap="none" strike="noStrike">
              <a:solidFill>
                <a:schemeClr val="lt1"/>
              </a:solidFill>
              <a:latin typeface="Arial"/>
              <a:ea typeface="Arial"/>
              <a:cs typeface="Arial"/>
              <a:sym typeface="Arial"/>
              <a:rtl val="0"/>
            </a:endParaRPr>
          </a:p>
        </p:txBody>
      </p:sp>
      <p:sp>
        <p:nvSpPr>
          <p:cNvPr id="14" name="Shape 14"/>
          <p:cNvSpPr txBox="1"/>
          <p:nvPr/>
        </p:nvSpPr>
        <p:spPr>
          <a:xfrm>
            <a:off x="8128000" y="6415087"/>
            <a:ext cx="1287462" cy="368298"/>
          </a:xfrm>
          <a:prstGeom prst="rect">
            <a:avLst/>
          </a:prstGeom>
          <a:noFill/>
          <a:ln>
            <a:noFill/>
          </a:ln>
        </p:spPr>
        <p:txBody>
          <a:bodyPr anchorCtr="0" anchor="t" bIns="46800" lIns="90000" rIns="90000" tIns="46800">
            <a:noAutofit/>
          </a:bodyPr>
          <a:lstStyle/>
          <a:p>
            <a:pPr indent="0" lvl="0" marL="0" marR="0" rtl="0" algn="l">
              <a:lnSpc>
                <a:spcPct val="100000"/>
              </a:lnSpc>
              <a:spcBef>
                <a:spcPts val="0"/>
              </a:spcBef>
              <a:spcAft>
                <a:spcPts val="0"/>
              </a:spcAft>
              <a:buClr>
                <a:srgbClr val="42679B"/>
              </a:buClr>
              <a:buSzPct val="25000"/>
              <a:buFont typeface="Arial"/>
              <a:buNone/>
            </a:pPr>
            <a:fld id="{00000000-1234-1234-1234-123412341234}" type="slidenum">
              <a:rPr b="1" baseline="0" i="0" lang="en-US" sz="1800" u="none" cap="none" strike="noStrike">
                <a:solidFill>
                  <a:srgbClr val="42679B"/>
                </a:solidFill>
                <a:latin typeface="Arial"/>
                <a:ea typeface="Arial"/>
                <a:cs typeface="Arial"/>
                <a:sym typeface="Arial"/>
                <a:rtl val="0"/>
              </a:rPr>
              <a:t>‹#›</a:t>
            </a:fld>
          </a:p>
        </p:txBody>
      </p:sp>
      <p:sp>
        <p:nvSpPr>
          <p:cNvPr id="15" name="Shape 15"/>
          <p:cNvSpPr txBox="1"/>
          <p:nvPr/>
        </p:nvSpPr>
        <p:spPr>
          <a:xfrm>
            <a:off x="-76200" y="6530975"/>
            <a:ext cx="9544049" cy="715962"/>
          </a:xfrm>
          <a:prstGeom prst="rect">
            <a:avLst/>
          </a:prstGeom>
          <a:noFill/>
          <a:ln>
            <a:noFill/>
          </a:ln>
        </p:spPr>
        <p:txBody>
          <a:bodyPr anchorCtr="0" anchor="t" bIns="46800" lIns="90000" rIns="90000" tIns="46800">
            <a:noAutofit/>
          </a:bodyPr>
          <a:lstStyle/>
          <a:p>
            <a:pPr indent="0" lvl="0" marL="0" marR="0" rtl="0" algn="just">
              <a:lnSpc>
                <a:spcPct val="100000"/>
              </a:lnSpc>
              <a:spcBef>
                <a:spcPts val="0"/>
              </a:spcBef>
              <a:spcAft>
                <a:spcPts val="0"/>
              </a:spcAft>
              <a:buClr>
                <a:srgbClr val="7F00AC"/>
              </a:buClr>
              <a:buSzPct val="25000"/>
              <a:buFont typeface="Arial"/>
              <a:buNone/>
            </a:pPr>
            <a:r>
              <a:rPr b="1" baseline="0" i="0" lang="en-US" sz="1600" u="none" cap="none" strike="noStrike">
                <a:solidFill>
                  <a:srgbClr val="7F00AC"/>
                </a:solidFill>
                <a:latin typeface="Arial"/>
                <a:ea typeface="Arial"/>
                <a:cs typeface="Arial"/>
                <a:sym typeface="Arial"/>
                <a:rtl val="0"/>
              </a:rPr>
              <a:t>A. OUIMINGA  -  M. BENREGHAI  -  R. RAMAROJAONA  -  Y. HAMEUR</a:t>
            </a:r>
          </a:p>
          <a:p>
            <a:pPr indent="0" lvl="0" marL="0" marR="0" rtl="0" algn="l">
              <a:lnSpc>
                <a:spcPct val="100000"/>
              </a:lnSpc>
              <a:spcBef>
                <a:spcPts val="0"/>
              </a:spcBef>
              <a:spcAft>
                <a:spcPts val="0"/>
              </a:spcAft>
              <a:buClr>
                <a:srgbClr val="000000"/>
              </a:buClr>
              <a:buFont typeface="Arial"/>
              <a:buNone/>
            </a:pPr>
            <a:r>
              <a:t/>
            </a:r>
            <a:endParaRPr b="1" baseline="0" i="0" sz="1600" u="none" cap="none" strike="noStrike">
              <a:solidFill>
                <a:srgbClr val="7F00AC"/>
              </a:solidFill>
              <a:latin typeface="Arial"/>
              <a:ea typeface="Arial"/>
              <a:cs typeface="Arial"/>
              <a:sym typeface="Arial"/>
              <a:rtl val="0"/>
            </a:endParaRPr>
          </a:p>
        </p:txBody>
      </p:sp>
      <p:sp>
        <p:nvSpPr>
          <p:cNvPr id="16" name="Shape 16"/>
          <p:cNvSpPr txBox="1"/>
          <p:nvPr>
            <p:ph type="title"/>
          </p:nvPr>
        </p:nvSpPr>
        <p:spPr>
          <a:xfrm>
            <a:off x="457200" y="-160335"/>
            <a:ext cx="8226425" cy="1433510"/>
          </a:xfrm>
          <a:prstGeom prst="rect">
            <a:avLst/>
          </a:prstGeom>
          <a:noFill/>
          <a:ln>
            <a:noFill/>
          </a:ln>
        </p:spPr>
        <p:txBody>
          <a:bodyPr anchorCtr="0" anchor="ctr" bIns="91425" lIns="91425" rIns="91425" tIns="91425"/>
          <a:lstStyle>
            <a:lvl1pPr indent="0" marL="0" marR="0" rtl="0" algn="ctr">
              <a:lnSpc>
                <a:spcPct val="100000"/>
              </a:lnSpc>
              <a:spcBef>
                <a:spcPts val="0"/>
              </a:spcBef>
              <a:spcAft>
                <a:spcPts val="0"/>
              </a:spcAft>
              <a:buClr>
                <a:srgbClr val="000000"/>
              </a:buClr>
              <a:buFont typeface="Arial"/>
              <a:buNone/>
              <a:defRPr b="0" baseline="0" i="0" sz="4400" u="none" cap="none" strike="noStrike">
                <a:solidFill>
                  <a:srgbClr val="000000"/>
                </a:solidFill>
                <a:latin typeface="Arial"/>
                <a:ea typeface="Arial"/>
                <a:cs typeface="Arial"/>
                <a:sym typeface="Arial"/>
                <a:rtl val="0"/>
              </a:defRPr>
            </a:lvl1pPr>
            <a:lvl2pPr indent="0" marL="0" marR="0" rtl="0" algn="ctr">
              <a:spcBef>
                <a:spcPts val="0"/>
              </a:spcBef>
              <a:spcAft>
                <a:spcPts val="0"/>
              </a:spcAft>
              <a:defRPr b="0" baseline="0" i="0" sz="4400" u="none" cap="none" strike="noStrike">
                <a:solidFill>
                  <a:srgbClr val="000000"/>
                </a:solidFill>
                <a:latin typeface="Arial"/>
                <a:ea typeface="Arial"/>
                <a:cs typeface="Arial"/>
                <a:sym typeface="Arial"/>
              </a:defRPr>
            </a:lvl2pPr>
            <a:lvl3pPr indent="0" marL="0" marR="0" rtl="0" algn="ctr">
              <a:spcBef>
                <a:spcPts val="0"/>
              </a:spcBef>
              <a:spcAft>
                <a:spcPts val="0"/>
              </a:spcAft>
              <a:defRPr b="0" baseline="0" i="0" sz="4400" u="none" cap="none" strike="noStrike">
                <a:solidFill>
                  <a:srgbClr val="000000"/>
                </a:solidFill>
                <a:latin typeface="Arial"/>
                <a:ea typeface="Arial"/>
                <a:cs typeface="Arial"/>
                <a:sym typeface="Arial"/>
              </a:defRPr>
            </a:lvl3pPr>
            <a:lvl4pPr indent="0" marL="0" marR="0" rtl="0" algn="ctr">
              <a:spcBef>
                <a:spcPts val="0"/>
              </a:spcBef>
              <a:spcAft>
                <a:spcPts val="0"/>
              </a:spcAft>
              <a:defRPr b="0" baseline="0" i="0" sz="4400" u="none" cap="none" strike="noStrike">
                <a:solidFill>
                  <a:srgbClr val="000000"/>
                </a:solidFill>
                <a:latin typeface="Arial"/>
                <a:ea typeface="Arial"/>
                <a:cs typeface="Arial"/>
                <a:sym typeface="Arial"/>
              </a:defRPr>
            </a:lvl4pPr>
            <a:lvl5pPr indent="0" marL="0" marR="0" rtl="0" algn="ctr">
              <a:spcBef>
                <a:spcPts val="0"/>
              </a:spcBef>
              <a:spcAft>
                <a:spcPts val="0"/>
              </a:spcAft>
              <a:defRPr b="0" baseline="0" i="0" sz="4400" u="none" cap="none" strike="noStrike">
                <a:solidFill>
                  <a:srgbClr val="000000"/>
                </a:solidFill>
                <a:latin typeface="Arial"/>
                <a:ea typeface="Arial"/>
                <a:cs typeface="Arial"/>
                <a:sym typeface="Arial"/>
              </a:defRPr>
            </a:lvl5pPr>
            <a:lvl6pPr indent="-228600" marL="2514600" marR="0" rtl="0" algn="ctr">
              <a:spcBef>
                <a:spcPts val="0"/>
              </a:spcBef>
              <a:spcAft>
                <a:spcPts val="0"/>
              </a:spcAft>
              <a:defRPr b="0" baseline="0" i="0" sz="4400" u="none" cap="none" strike="noStrike">
                <a:solidFill>
                  <a:srgbClr val="000000"/>
                </a:solidFill>
                <a:latin typeface="Arial"/>
                <a:ea typeface="Arial"/>
                <a:cs typeface="Arial"/>
                <a:sym typeface="Arial"/>
              </a:defRPr>
            </a:lvl6pPr>
            <a:lvl7pPr indent="-228600" marL="2971800" marR="0" rtl="0" algn="ctr">
              <a:spcBef>
                <a:spcPts val="0"/>
              </a:spcBef>
              <a:spcAft>
                <a:spcPts val="0"/>
              </a:spcAft>
              <a:defRPr b="0" baseline="0" i="0" sz="4400" u="none" cap="none" strike="noStrike">
                <a:solidFill>
                  <a:srgbClr val="000000"/>
                </a:solidFill>
                <a:latin typeface="Arial"/>
                <a:ea typeface="Arial"/>
                <a:cs typeface="Arial"/>
                <a:sym typeface="Arial"/>
              </a:defRPr>
            </a:lvl7pPr>
            <a:lvl8pPr indent="-228600" marL="3429000" marR="0" rtl="0" algn="ctr">
              <a:spcBef>
                <a:spcPts val="0"/>
              </a:spcBef>
              <a:spcAft>
                <a:spcPts val="0"/>
              </a:spcAft>
              <a:defRPr b="0" baseline="0" i="0" sz="4400" u="none" cap="none" strike="noStrike">
                <a:solidFill>
                  <a:srgbClr val="000000"/>
                </a:solidFill>
                <a:latin typeface="Arial"/>
                <a:ea typeface="Arial"/>
                <a:cs typeface="Arial"/>
                <a:sym typeface="Arial"/>
              </a:defRPr>
            </a:lvl8pPr>
            <a:lvl9pPr indent="-228600" marL="3886200" marR="0" rtl="0" algn="ctr">
              <a:spcBef>
                <a:spcPts val="0"/>
              </a:spcBef>
              <a:spcAft>
                <a:spcPts val="0"/>
              </a:spcAft>
              <a:defRPr b="0" baseline="0" i="0" sz="4400" u="none" cap="none" strike="noStrike">
                <a:solidFill>
                  <a:srgbClr val="000000"/>
                </a:solidFill>
                <a:latin typeface="Arial"/>
                <a:ea typeface="Arial"/>
                <a:cs typeface="Arial"/>
                <a:sym typeface="Arial"/>
              </a:defRPr>
            </a:lvl9pPr>
          </a:lstStyle>
          <a:p/>
        </p:txBody>
      </p:sp>
      <p:sp>
        <p:nvSpPr>
          <p:cNvPr id="17" name="Shape 17"/>
          <p:cNvSpPr txBox="1"/>
          <p:nvPr>
            <p:ph idx="1" type="body"/>
          </p:nvPr>
        </p:nvSpPr>
        <p:spPr>
          <a:xfrm>
            <a:off x="457200" y="1219200"/>
            <a:ext cx="8226425" cy="4903785"/>
          </a:xfrm>
          <a:prstGeom prst="rect">
            <a:avLst/>
          </a:prstGeom>
          <a:noFill/>
          <a:ln>
            <a:noFill/>
          </a:ln>
        </p:spPr>
        <p:txBody>
          <a:bodyPr anchorCtr="0" anchor="t" bIns="91425" lIns="91425" rIns="91425" tIns="91425"/>
          <a:lstStyle>
            <a:lvl1pPr indent="-342900" marL="342900" marR="0" rtl="0" algn="l">
              <a:lnSpc>
                <a:spcPct val="100000"/>
              </a:lnSpc>
              <a:spcBef>
                <a:spcPts val="800"/>
              </a:spcBef>
              <a:spcAft>
                <a:spcPts val="0"/>
              </a:spcAft>
              <a:buClr>
                <a:srgbClr val="000000"/>
              </a:buClr>
              <a:buFont typeface="Arial"/>
              <a:buNone/>
              <a:defRPr b="0" baseline="0" i="0" sz="3200" u="none" cap="none" strike="noStrike">
                <a:solidFill>
                  <a:srgbClr val="000000"/>
                </a:solidFill>
                <a:latin typeface="Arial"/>
                <a:ea typeface="Arial"/>
                <a:cs typeface="Arial"/>
                <a:sym typeface="Arial"/>
                <a:rtl val="0"/>
              </a:defRPr>
            </a:lvl1pPr>
            <a:lvl2pPr indent="-285750" marL="742950" marR="0" rtl="0" algn="l">
              <a:lnSpc>
                <a:spcPct val="100000"/>
              </a:lnSpc>
              <a:spcBef>
                <a:spcPts val="700"/>
              </a:spcBef>
              <a:spcAft>
                <a:spcPts val="0"/>
              </a:spcAft>
              <a:buClr>
                <a:srgbClr val="000000"/>
              </a:buClr>
              <a:buFont typeface="Arial"/>
              <a:buNone/>
              <a:defRPr b="0" baseline="0" i="0" sz="2800" u="none" cap="none" strike="noStrike">
                <a:solidFill>
                  <a:srgbClr val="000000"/>
                </a:solidFill>
                <a:latin typeface="Arial"/>
                <a:ea typeface="Arial"/>
                <a:cs typeface="Arial"/>
                <a:sym typeface="Arial"/>
                <a:rtl val="0"/>
              </a:defRPr>
            </a:lvl2pPr>
            <a:lvl3pPr indent="-228600" marL="1143000" marR="0" rtl="0" algn="l">
              <a:lnSpc>
                <a:spcPct val="100000"/>
              </a:lnSpc>
              <a:spcBef>
                <a:spcPts val="600"/>
              </a:spcBef>
              <a:spcAft>
                <a:spcPts val="0"/>
              </a:spcAft>
              <a:buClr>
                <a:srgbClr val="000000"/>
              </a:buClr>
              <a:buFont typeface="Arial"/>
              <a:buNone/>
              <a:defRPr b="0" baseline="0" i="0" sz="2400" u="none" cap="none" strike="noStrike">
                <a:solidFill>
                  <a:srgbClr val="000000"/>
                </a:solidFill>
                <a:latin typeface="Arial"/>
                <a:ea typeface="Arial"/>
                <a:cs typeface="Arial"/>
                <a:sym typeface="Arial"/>
                <a:rtl val="0"/>
              </a:defRPr>
            </a:lvl3pPr>
            <a:lvl4pPr indent="-228600" marL="1600200" marR="0" rtl="0" algn="l">
              <a:lnSpc>
                <a:spcPct val="100000"/>
              </a:lnSpc>
              <a:spcBef>
                <a:spcPts val="500"/>
              </a:spcBef>
              <a:spcAft>
                <a:spcPts val="0"/>
              </a:spcAft>
              <a:buClr>
                <a:srgbClr val="000000"/>
              </a:buClr>
              <a:buFont typeface="Arial"/>
              <a:buNone/>
              <a:defRPr b="0" baseline="0" i="0" sz="2000" u="none" cap="none" strike="noStrike">
                <a:solidFill>
                  <a:srgbClr val="000000"/>
                </a:solidFill>
                <a:latin typeface="Arial"/>
                <a:ea typeface="Arial"/>
                <a:cs typeface="Arial"/>
                <a:sym typeface="Arial"/>
                <a:rtl val="0"/>
              </a:defRPr>
            </a:lvl4pPr>
            <a:lvl5pPr indent="-228600" marL="2057400" marR="0" rtl="0" algn="l">
              <a:lnSpc>
                <a:spcPct val="100000"/>
              </a:lnSpc>
              <a:spcBef>
                <a:spcPts val="500"/>
              </a:spcBef>
              <a:spcAft>
                <a:spcPts val="0"/>
              </a:spcAft>
              <a:buClr>
                <a:srgbClr val="000000"/>
              </a:buClr>
              <a:buFont typeface="Arial"/>
              <a:buNone/>
              <a:defRPr b="0" baseline="0" i="0" sz="2000" u="none" cap="none" strike="noStrike">
                <a:solidFill>
                  <a:srgbClr val="000000"/>
                </a:solidFill>
                <a:latin typeface="Arial"/>
                <a:ea typeface="Arial"/>
                <a:cs typeface="Arial"/>
                <a:sym typeface="Arial"/>
                <a:rtl val="0"/>
              </a:defRPr>
            </a:lvl5pPr>
            <a:lvl6pPr indent="-228600" marL="2514600" marR="0" rtl="0" algn="l">
              <a:lnSpc>
                <a:spcPct val="100000"/>
              </a:lnSpc>
              <a:spcBef>
                <a:spcPts val="500"/>
              </a:spcBef>
              <a:spcAft>
                <a:spcPts val="0"/>
              </a:spcAft>
              <a:buClr>
                <a:srgbClr val="000000"/>
              </a:buClr>
              <a:buFont typeface="Arial"/>
              <a:buNone/>
              <a:defRPr b="0" baseline="0" i="0" sz="2000" u="none" cap="none" strike="noStrike">
                <a:solidFill>
                  <a:srgbClr val="000000"/>
                </a:solidFill>
                <a:latin typeface="Arial"/>
                <a:ea typeface="Arial"/>
                <a:cs typeface="Arial"/>
                <a:sym typeface="Arial"/>
                <a:rtl val="0"/>
              </a:defRPr>
            </a:lvl6pPr>
            <a:lvl7pPr indent="-228600" marL="2971800" marR="0" rtl="0" algn="l">
              <a:lnSpc>
                <a:spcPct val="100000"/>
              </a:lnSpc>
              <a:spcBef>
                <a:spcPts val="500"/>
              </a:spcBef>
              <a:spcAft>
                <a:spcPts val="0"/>
              </a:spcAft>
              <a:buClr>
                <a:srgbClr val="000000"/>
              </a:buClr>
              <a:buFont typeface="Arial"/>
              <a:buNone/>
              <a:defRPr b="0" baseline="0" i="0" sz="2000" u="none" cap="none" strike="noStrike">
                <a:solidFill>
                  <a:srgbClr val="000000"/>
                </a:solidFill>
                <a:latin typeface="Arial"/>
                <a:ea typeface="Arial"/>
                <a:cs typeface="Arial"/>
                <a:sym typeface="Arial"/>
                <a:rtl val="0"/>
              </a:defRPr>
            </a:lvl7pPr>
            <a:lvl8pPr indent="-228600" marL="3429000" marR="0" rtl="0" algn="l">
              <a:lnSpc>
                <a:spcPct val="100000"/>
              </a:lnSpc>
              <a:spcBef>
                <a:spcPts val="500"/>
              </a:spcBef>
              <a:spcAft>
                <a:spcPts val="0"/>
              </a:spcAft>
              <a:buClr>
                <a:srgbClr val="000000"/>
              </a:buClr>
              <a:buFont typeface="Arial"/>
              <a:buNone/>
              <a:defRPr b="0" baseline="0" i="0" sz="2000" u="none" cap="none" strike="noStrike">
                <a:solidFill>
                  <a:srgbClr val="000000"/>
                </a:solidFill>
                <a:latin typeface="Arial"/>
                <a:ea typeface="Arial"/>
                <a:cs typeface="Arial"/>
                <a:sym typeface="Arial"/>
                <a:rtl val="0"/>
              </a:defRPr>
            </a:lvl8pPr>
            <a:lvl9pPr indent="-228600" marL="3886200" marR="0" rtl="0" algn="l">
              <a:lnSpc>
                <a:spcPct val="100000"/>
              </a:lnSpc>
              <a:spcBef>
                <a:spcPts val="500"/>
              </a:spcBef>
              <a:spcAft>
                <a:spcPts val="0"/>
              </a:spcAft>
              <a:buClr>
                <a:srgbClr val="000000"/>
              </a:buClr>
              <a:buFont typeface="Arial"/>
              <a:buNone/>
              <a:defRPr b="0" baseline="0" i="0" sz="2000" u="none" cap="none" strike="noStrike">
                <a:solidFill>
                  <a:srgbClr val="000000"/>
                </a:solidFill>
                <a:latin typeface="Arial"/>
                <a:ea typeface="Arial"/>
                <a:cs typeface="Arial"/>
                <a:sym typeface="Arial"/>
                <a:rtl val="0"/>
              </a:defRPr>
            </a:lvl9pPr>
          </a:lstStyle>
          <a:p/>
        </p:txBody>
      </p:sp>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0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03.png"/><Relationship Id="rId4" Type="http://schemas.openxmlformats.org/officeDocument/2006/relationships/image" Target="../media/image0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x="0" y="0"/>
          <a:ext cx="0" cy="0"/>
          <a:chOff x="0" y="0"/>
          <a:chExt cx="0" cy="0"/>
        </a:xfrm>
      </p:grpSpPr>
      <p:sp>
        <p:nvSpPr>
          <p:cNvPr id="23" name="Shape 23"/>
          <p:cNvSpPr txBox="1"/>
          <p:nvPr/>
        </p:nvSpPr>
        <p:spPr>
          <a:xfrm>
            <a:off x="4343400" y="2798760"/>
            <a:ext cx="76198" cy="579436"/>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800" u="none" cap="none" strike="noStrike">
              <a:solidFill>
                <a:schemeClr val="lt1"/>
              </a:solidFill>
              <a:latin typeface="Arial"/>
              <a:ea typeface="Arial"/>
              <a:cs typeface="Arial"/>
              <a:sym typeface="Arial"/>
              <a:rtl val="0"/>
            </a:endParaRPr>
          </a:p>
        </p:txBody>
      </p:sp>
      <p:sp>
        <p:nvSpPr>
          <p:cNvPr id="24" name="Shape 24"/>
          <p:cNvSpPr txBox="1"/>
          <p:nvPr/>
        </p:nvSpPr>
        <p:spPr>
          <a:xfrm>
            <a:off x="4648200" y="4572000"/>
            <a:ext cx="76198" cy="2286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800" u="none" cap="none" strike="noStrike">
              <a:solidFill>
                <a:schemeClr val="lt1"/>
              </a:solidFill>
              <a:latin typeface="Arial"/>
              <a:ea typeface="Arial"/>
              <a:cs typeface="Arial"/>
              <a:sym typeface="Arial"/>
              <a:rtl val="0"/>
            </a:endParaRPr>
          </a:p>
        </p:txBody>
      </p:sp>
      <p:sp>
        <p:nvSpPr>
          <p:cNvPr id="25" name="Shape 25"/>
          <p:cNvSpPr txBox="1"/>
          <p:nvPr/>
        </p:nvSpPr>
        <p:spPr>
          <a:xfrm>
            <a:off x="-228600" y="0"/>
            <a:ext cx="1904999" cy="368298"/>
          </a:xfrm>
          <a:prstGeom prst="rect">
            <a:avLst/>
          </a:prstGeom>
          <a:noFill/>
          <a:ln>
            <a:noFill/>
          </a:ln>
        </p:spPr>
        <p:txBody>
          <a:bodyPr anchorCtr="0" anchor="t" bIns="46800" lIns="90000" rIns="90000" tIns="46800">
            <a:noAutofit/>
          </a:bodyPr>
          <a:lstStyle/>
          <a:p>
            <a:pPr indent="0" lvl="0" marL="0" marR="0" rtl="0" algn="ctr">
              <a:lnSpc>
                <a:spcPct val="100000"/>
              </a:lnSpc>
              <a:spcBef>
                <a:spcPts val="0"/>
              </a:spcBef>
              <a:spcAft>
                <a:spcPts val="0"/>
              </a:spcAft>
              <a:buClr>
                <a:srgbClr val="FF0000"/>
              </a:buClr>
              <a:buSzPct val="25000"/>
              <a:buFont typeface="Arial"/>
              <a:buNone/>
            </a:pPr>
            <a:r>
              <a:rPr b="1" baseline="0" i="0" lang="en-US" sz="1800" u="none" cap="none" strike="noStrike">
                <a:solidFill>
                  <a:srgbClr val="FF0000"/>
                </a:solidFill>
                <a:latin typeface="Arial"/>
                <a:ea typeface="Arial"/>
                <a:cs typeface="Arial"/>
                <a:sym typeface="Arial"/>
                <a:rtl val="0"/>
              </a:rPr>
              <a:t>VÉLIZY</a:t>
            </a:r>
          </a:p>
        </p:txBody>
      </p:sp>
      <p:sp>
        <p:nvSpPr>
          <p:cNvPr id="26" name="Shape 26"/>
          <p:cNvSpPr txBox="1"/>
          <p:nvPr/>
        </p:nvSpPr>
        <p:spPr>
          <a:xfrm>
            <a:off x="-228600" y="304800"/>
            <a:ext cx="2133598" cy="368298"/>
          </a:xfrm>
          <a:prstGeom prst="rect">
            <a:avLst/>
          </a:prstGeom>
          <a:noFill/>
          <a:ln>
            <a:noFill/>
          </a:ln>
        </p:spPr>
        <p:txBody>
          <a:bodyPr anchorCtr="0" anchor="t" bIns="46800" lIns="90000" rIns="90000" tIns="46800">
            <a:noAutofit/>
          </a:bodyPr>
          <a:lstStyle/>
          <a:p>
            <a:pPr indent="0" lvl="0" marL="0" marR="0" rtl="0" algn="ctr">
              <a:lnSpc>
                <a:spcPct val="100000"/>
              </a:lnSpc>
              <a:spcBef>
                <a:spcPts val="0"/>
              </a:spcBef>
              <a:spcAft>
                <a:spcPts val="0"/>
              </a:spcAft>
              <a:buClr>
                <a:srgbClr val="FF0000"/>
              </a:buClr>
              <a:buSzPct val="25000"/>
              <a:buFont typeface="Arial"/>
              <a:buNone/>
            </a:pPr>
            <a:r>
              <a:rPr b="1" baseline="0" i="0" lang="en-US" sz="1800" u="none" cap="none" strike="noStrike">
                <a:solidFill>
                  <a:srgbClr val="FF0000"/>
                </a:solidFill>
                <a:latin typeface="Arial"/>
                <a:ea typeface="Arial"/>
                <a:cs typeface="Arial"/>
                <a:sym typeface="Arial"/>
                <a:rtl val="0"/>
              </a:rPr>
              <a:t>Le: 30/11/2015</a:t>
            </a:r>
          </a:p>
        </p:txBody>
      </p:sp>
      <p:pic>
        <p:nvPicPr>
          <p:cNvPr id="27" name="Shape 27"/>
          <p:cNvPicPr preferRelativeResize="0"/>
          <p:nvPr/>
        </p:nvPicPr>
        <p:blipFill rotWithShape="1">
          <a:blip r:embed="rId3">
            <a:alphaModFix/>
          </a:blip>
          <a:srcRect b="0" l="0" r="0" t="0"/>
          <a:stretch/>
        </p:blipFill>
        <p:spPr>
          <a:xfrm>
            <a:off x="7010400" y="-49210"/>
            <a:ext cx="2133598" cy="963612"/>
          </a:xfrm>
          <a:prstGeom prst="rect">
            <a:avLst/>
          </a:prstGeom>
          <a:noFill/>
          <a:ln>
            <a:noFill/>
          </a:ln>
        </p:spPr>
      </p:pic>
      <p:sp>
        <p:nvSpPr>
          <p:cNvPr id="28" name="Shape 28"/>
          <p:cNvSpPr txBox="1"/>
          <p:nvPr/>
        </p:nvSpPr>
        <p:spPr>
          <a:xfrm>
            <a:off x="900112" y="1125537"/>
            <a:ext cx="5724523" cy="1033462"/>
          </a:xfrm>
          <a:prstGeom prst="rect">
            <a:avLst/>
          </a:prstGeom>
          <a:solidFill>
            <a:srgbClr val="3333FF"/>
          </a:solidFill>
          <a:ln cap="flat" cmpd="sng" w="9525">
            <a:solidFill>
              <a:srgbClr val="BBE0E3"/>
            </a:solidFill>
            <a:prstDash val="solid"/>
            <a:miter/>
            <a:headEnd len="med" w="med" type="none"/>
            <a:tailEnd len="med" w="med" type="none"/>
          </a:ln>
        </p:spPr>
        <p:txBody>
          <a:bodyPr anchorCtr="0" anchor="t" bIns="288000" lIns="108000" rIns="108000" tIns="288000">
            <a:noAutofit/>
          </a:bodyPr>
          <a:lstStyle/>
          <a:p>
            <a:pPr indent="0" lvl="0" marL="0" marR="0" rtl="0" algn="ctr">
              <a:lnSpc>
                <a:spcPct val="100000"/>
              </a:lnSpc>
              <a:spcBef>
                <a:spcPts val="0"/>
              </a:spcBef>
              <a:spcAft>
                <a:spcPts val="0"/>
              </a:spcAft>
              <a:buClr>
                <a:srgbClr val="FFFFFF"/>
              </a:buClr>
              <a:buSzPct val="25000"/>
              <a:buFont typeface="Arial"/>
              <a:buNone/>
            </a:pPr>
            <a:r>
              <a:rPr b="0" baseline="0" i="0" lang="en-US" sz="3000" u="sng" cap="none" strike="noStrike">
                <a:solidFill>
                  <a:srgbClr val="FFFFFF"/>
                </a:solidFill>
                <a:latin typeface="Arial"/>
                <a:ea typeface="Arial"/>
                <a:cs typeface="Arial"/>
                <a:sym typeface="Arial"/>
                <a:rtl val="0"/>
              </a:rPr>
              <a:t>Gestion des exigences</a:t>
            </a:r>
          </a:p>
        </p:txBody>
      </p:sp>
      <p:sp>
        <p:nvSpPr>
          <p:cNvPr id="29" name="Shape 29"/>
          <p:cNvSpPr txBox="1"/>
          <p:nvPr/>
        </p:nvSpPr>
        <p:spPr>
          <a:xfrm>
            <a:off x="971550" y="3213100"/>
            <a:ext cx="6553200" cy="1012825"/>
          </a:xfrm>
          <a:prstGeom prst="rect">
            <a:avLst/>
          </a:prstGeom>
          <a:solidFill>
            <a:srgbClr val="00B050"/>
          </a:solidFill>
          <a:ln cap="flat" cmpd="sng" w="9525">
            <a:solidFill>
              <a:srgbClr val="BBE0E3"/>
            </a:solidFill>
            <a:prstDash val="solid"/>
            <a:miter/>
            <a:headEnd len="med" w="med" type="none"/>
            <a:tailEnd len="med" w="med" type="none"/>
          </a:ln>
        </p:spPr>
        <p:txBody>
          <a:bodyPr anchorCtr="0" anchor="t" bIns="288000" lIns="108000" rIns="108000" tIns="288000">
            <a:noAutofit/>
          </a:bodyPr>
          <a:lstStyle/>
          <a:p>
            <a:pPr indent="0" lvl="0" marL="0" marR="0" rtl="0" algn="ctr">
              <a:lnSpc>
                <a:spcPct val="100000"/>
              </a:lnSpc>
              <a:spcBef>
                <a:spcPts val="0"/>
              </a:spcBef>
              <a:spcAft>
                <a:spcPts val="0"/>
              </a:spcAft>
              <a:buClr>
                <a:srgbClr val="FFFFFF"/>
              </a:buClr>
              <a:buSzPct val="25000"/>
              <a:buFont typeface="Arial"/>
              <a:buNone/>
            </a:pPr>
            <a:r>
              <a:rPr b="0" baseline="0" i="1" lang="en-US" sz="2800" u="none" cap="none" strike="noStrike">
                <a:solidFill>
                  <a:srgbClr val="FFFFFF"/>
                </a:solidFill>
                <a:latin typeface="Arial"/>
                <a:ea typeface="Arial"/>
                <a:cs typeface="Arial"/>
                <a:sym typeface="Arial"/>
                <a:rtl val="0"/>
              </a:rPr>
              <a:t>Exigences (automatisation des tests)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nvSpPr>
        <p:spPr>
          <a:xfrm>
            <a:off x="463175" y="179300"/>
            <a:ext cx="8307299" cy="7172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0000"/>
              </a:buClr>
              <a:buSzPct val="25000"/>
              <a:buFont typeface="Arial"/>
              <a:buNone/>
            </a:pPr>
            <a:r>
              <a:rPr b="0" baseline="0" i="0" lang="en-US" sz="3600" u="none" cap="none" strike="noStrike">
                <a:solidFill>
                  <a:srgbClr val="FF0000"/>
                </a:solidFill>
                <a:latin typeface="Arial"/>
                <a:ea typeface="Arial"/>
                <a:cs typeface="Arial"/>
                <a:sym typeface="Arial"/>
                <a:rtl val="0"/>
              </a:rPr>
              <a:t>Automatisation des tests:</a:t>
            </a:r>
          </a:p>
          <a:p>
            <a:pPr indent="0" lvl="0" marL="0" marR="0" rtl="0" algn="l">
              <a:lnSpc>
                <a:spcPct val="100000"/>
              </a:lnSpc>
              <a:spcBef>
                <a:spcPts val="0"/>
              </a:spcBef>
              <a:spcAft>
                <a:spcPts val="0"/>
              </a:spcAft>
              <a:buClr>
                <a:srgbClr val="000000"/>
              </a:buClr>
              <a:buFont typeface="Arial"/>
              <a:buNone/>
            </a:pPr>
            <a:r>
              <a:t/>
            </a:r>
            <a:endParaRPr b="0" baseline="0" i="0" sz="3600" u="none" cap="none" strike="noStrike">
              <a:solidFill>
                <a:srgbClr val="FF0000"/>
              </a:solidFill>
              <a:latin typeface="Arial"/>
              <a:ea typeface="Arial"/>
              <a:cs typeface="Arial"/>
              <a:sym typeface="Arial"/>
              <a:rtl val="0"/>
            </a:endParaRPr>
          </a:p>
        </p:txBody>
      </p:sp>
      <p:sp>
        <p:nvSpPr>
          <p:cNvPr id="132" name="Shape 132"/>
          <p:cNvSpPr txBox="1"/>
          <p:nvPr/>
        </p:nvSpPr>
        <p:spPr>
          <a:xfrm>
            <a:off x="294275" y="1277911"/>
            <a:ext cx="8704582" cy="4960499"/>
          </a:xfrm>
          <a:prstGeom prst="rect">
            <a:avLst/>
          </a:prstGeom>
          <a:noFill/>
          <a:ln>
            <a:noFill/>
          </a:ln>
        </p:spPr>
        <p:txBody>
          <a:bodyPr anchorCtr="0" anchor="t" bIns="91425" lIns="91425" rIns="91425" tIns="91425">
            <a:noAutofit/>
          </a:bodyPr>
          <a:lstStyle/>
          <a:p>
            <a:pPr indent="0" lvl="0" marL="0" marR="0" rtl="0" algn="just">
              <a:lnSpc>
                <a:spcPct val="100000"/>
              </a:lnSpc>
              <a:spcBef>
                <a:spcPts val="0"/>
              </a:spcBef>
              <a:spcAft>
                <a:spcPts val="0"/>
              </a:spcAft>
              <a:buClr>
                <a:schemeClr val="dk1"/>
              </a:buClr>
              <a:buSzPct val="25000"/>
              <a:buFont typeface="Arial"/>
              <a:buNone/>
            </a:pPr>
            <a:r>
              <a:rPr b="0" baseline="0" i="0" lang="en-US" sz="1800" u="none" cap="none" strike="noStrike">
                <a:solidFill>
                  <a:schemeClr val="dk1"/>
                </a:solidFill>
                <a:highlight>
                  <a:srgbClr val="FFFFFF"/>
                </a:highlight>
                <a:latin typeface="Arial"/>
                <a:ea typeface="Arial"/>
                <a:cs typeface="Arial"/>
                <a:sym typeface="Arial"/>
                <a:rtl val="0"/>
              </a:rPr>
              <a:t>Critères pour automatiser un test :</a:t>
            </a:r>
          </a:p>
          <a:p>
            <a:pPr indent="-228600" lvl="0" marL="457200" marR="0" rtl="0" algn="just">
              <a:lnSpc>
                <a:spcPct val="100000"/>
              </a:lnSpc>
              <a:spcBef>
                <a:spcPts val="2200"/>
              </a:spcBef>
              <a:spcAft>
                <a:spcPts val="0"/>
              </a:spcAft>
              <a:buClr>
                <a:schemeClr val="dk1"/>
              </a:buClr>
              <a:buSzPct val="25000"/>
              <a:buFont typeface="Arial"/>
              <a:buNone/>
            </a:pPr>
            <a:r>
              <a:rPr b="0" baseline="0" i="0" lang="en-US" sz="1800" u="none" cap="none" strike="noStrike">
                <a:solidFill>
                  <a:schemeClr val="dk1"/>
                </a:solidFill>
                <a:highlight>
                  <a:srgbClr val="FFFFFF"/>
                </a:highlight>
                <a:latin typeface="Arial"/>
                <a:ea typeface="Arial"/>
                <a:cs typeface="Arial"/>
                <a:sym typeface="Arial"/>
                <a:rtl val="0"/>
              </a:rPr>
              <a:t>- le test est systématique: il doit être exécuté à chaque nouvelle version de l'application.</a:t>
            </a:r>
          </a:p>
          <a:p>
            <a:pPr indent="-228600" lvl="0" marL="457200" marR="0" rtl="0" algn="just">
              <a:lnSpc>
                <a:spcPct val="100000"/>
              </a:lnSpc>
              <a:spcBef>
                <a:spcPts val="2200"/>
              </a:spcBef>
              <a:spcAft>
                <a:spcPts val="0"/>
              </a:spcAft>
              <a:buClr>
                <a:schemeClr val="dk1"/>
              </a:buClr>
              <a:buSzPct val="25000"/>
              <a:buFont typeface="Arial"/>
              <a:buNone/>
            </a:pPr>
            <a:r>
              <a:rPr b="0" baseline="0" i="0" lang="en-US" sz="1800" u="none" cap="none" strike="noStrike">
                <a:solidFill>
                  <a:schemeClr val="dk1"/>
                </a:solidFill>
                <a:highlight>
                  <a:srgbClr val="FFFFFF"/>
                </a:highlight>
                <a:latin typeface="Arial"/>
                <a:ea typeface="Arial"/>
                <a:cs typeface="Arial"/>
                <a:sym typeface="Arial"/>
                <a:rtl val="0"/>
              </a:rPr>
              <a:t>- le test est répétitif (non regression): il est présent dans de nombreux scénarios de test.</a:t>
            </a:r>
          </a:p>
          <a:p>
            <a:pPr indent="-228600" lvl="0" marL="457200" marR="0" rtl="0" algn="just">
              <a:lnSpc>
                <a:spcPct val="100000"/>
              </a:lnSpc>
              <a:spcBef>
                <a:spcPts val="2200"/>
              </a:spcBef>
              <a:spcAft>
                <a:spcPts val="0"/>
              </a:spcAft>
              <a:buClr>
                <a:schemeClr val="dk1"/>
              </a:buClr>
              <a:buSzPct val="25000"/>
              <a:buFont typeface="Arial"/>
              <a:buNone/>
            </a:pPr>
            <a:r>
              <a:rPr b="0" baseline="0" i="0" lang="en-US" sz="1800" u="none" cap="none" strike="noStrike">
                <a:solidFill>
                  <a:schemeClr val="dk1"/>
                </a:solidFill>
                <a:highlight>
                  <a:srgbClr val="FFFFFF"/>
                </a:highlight>
                <a:latin typeface="Arial"/>
                <a:ea typeface="Arial"/>
                <a:cs typeface="Arial"/>
                <a:sym typeface="Arial"/>
                <a:rtl val="0"/>
              </a:rPr>
              <a:t>- le test est automatisable: il est possible techniquement de faire jouer le test par un automate.</a:t>
            </a:r>
          </a:p>
          <a:p>
            <a:pPr indent="0" lvl="0" marL="0" marR="0" rtl="0" algn="just">
              <a:lnSpc>
                <a:spcPct val="100000"/>
              </a:lnSpc>
              <a:spcBef>
                <a:spcPts val="2200"/>
              </a:spcBef>
              <a:spcAft>
                <a:spcPts val="0"/>
              </a:spcAft>
              <a:buClr>
                <a:schemeClr val="dk1"/>
              </a:buClr>
              <a:buSzPct val="25000"/>
              <a:buFont typeface="Arial"/>
              <a:buNone/>
            </a:pPr>
            <a:r>
              <a:rPr b="0" baseline="0" i="0" lang="en-US" sz="1800" u="none" cap="none" strike="noStrike">
                <a:solidFill>
                  <a:schemeClr val="dk1"/>
                </a:solidFill>
                <a:highlight>
                  <a:srgbClr val="FFFFFF"/>
                </a:highlight>
                <a:latin typeface="Arial"/>
                <a:ea typeface="Arial"/>
                <a:cs typeface="Arial"/>
                <a:sym typeface="Arial"/>
                <a:rtl val="0"/>
              </a:rPr>
              <a:t>Exemple de frameworks de tests automatiques :</a:t>
            </a:r>
          </a:p>
          <a:p>
            <a:pPr indent="0" lvl="0" marL="0" marR="0" rtl="0" algn="just">
              <a:lnSpc>
                <a:spcPct val="100000"/>
              </a:lnSpc>
              <a:spcBef>
                <a:spcPts val="2200"/>
              </a:spcBef>
              <a:spcAft>
                <a:spcPts val="0"/>
              </a:spcAft>
              <a:buClr>
                <a:schemeClr val="dk1"/>
              </a:buClr>
              <a:buSzPct val="25000"/>
              <a:buFont typeface="Arial"/>
              <a:buNone/>
            </a:pPr>
            <a:r>
              <a:rPr b="0" baseline="0" i="0" lang="en-US" sz="1800" u="none" cap="none" strike="noStrike">
                <a:solidFill>
                  <a:schemeClr val="dk1"/>
                </a:solidFill>
                <a:highlight>
                  <a:srgbClr val="FFFFFF"/>
                </a:highlight>
                <a:latin typeface="Arial"/>
                <a:ea typeface="Arial"/>
                <a:cs typeface="Arial"/>
                <a:sym typeface="Arial"/>
                <a:rtl val="0"/>
              </a:rPr>
              <a:t>Approche data | Approche keyword | Approche hybride</a:t>
            </a:r>
          </a:p>
          <a:p>
            <a:pPr indent="0" lvl="0" marL="0" marR="0" rtl="0" algn="l">
              <a:lnSpc>
                <a:spcPct val="150000"/>
              </a:lnSpc>
              <a:spcBef>
                <a:spcPts val="1500"/>
              </a:spcBef>
              <a:spcAft>
                <a:spcPts val="0"/>
              </a:spcAft>
              <a:buClr>
                <a:srgbClr val="000000"/>
              </a:buClr>
              <a:buFont typeface="Arial"/>
              <a:buNone/>
            </a:pPr>
            <a:r>
              <a:t/>
            </a:r>
            <a:endParaRPr b="0" baseline="0" i="0" sz="1800" u="none" cap="none" strike="noStrike">
              <a:solidFill>
                <a:srgbClr val="569312"/>
              </a:solidFill>
              <a:highlight>
                <a:srgbClr val="FFFFFF"/>
              </a:highlight>
              <a:latin typeface="Arial"/>
              <a:ea typeface="Arial"/>
              <a:cs typeface="Arial"/>
              <a:sym typeface="Arial"/>
              <a:rtl val="0"/>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nvSpPr>
        <p:spPr>
          <a:xfrm>
            <a:off x="463175" y="179300"/>
            <a:ext cx="8307299" cy="7172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0000"/>
              </a:buClr>
              <a:buSzPct val="25000"/>
              <a:buFont typeface="Arial"/>
              <a:buNone/>
            </a:pPr>
            <a:r>
              <a:rPr b="0" baseline="0" i="0" lang="en-US" sz="3600" u="none" cap="none" strike="noStrike">
                <a:solidFill>
                  <a:srgbClr val="FF0000"/>
                </a:solidFill>
                <a:latin typeface="Arial"/>
                <a:ea typeface="Arial"/>
                <a:cs typeface="Arial"/>
                <a:sym typeface="Arial"/>
                <a:rtl val="0"/>
              </a:rPr>
              <a:t>Automatisation des tests:</a:t>
            </a:r>
          </a:p>
          <a:p>
            <a:pPr indent="0" lvl="0" marL="0" marR="0" rtl="0" algn="l">
              <a:lnSpc>
                <a:spcPct val="100000"/>
              </a:lnSpc>
              <a:spcBef>
                <a:spcPts val="0"/>
              </a:spcBef>
              <a:spcAft>
                <a:spcPts val="0"/>
              </a:spcAft>
              <a:buClr>
                <a:srgbClr val="000000"/>
              </a:buClr>
              <a:buFont typeface="Arial"/>
              <a:buNone/>
            </a:pPr>
            <a:r>
              <a:t/>
            </a:r>
            <a:endParaRPr b="0" baseline="0" i="0" sz="3600" u="none" cap="none" strike="noStrike">
              <a:solidFill>
                <a:srgbClr val="FF0000"/>
              </a:solidFill>
              <a:latin typeface="Arial"/>
              <a:ea typeface="Arial"/>
              <a:cs typeface="Arial"/>
              <a:sym typeface="Arial"/>
              <a:rtl val="0"/>
            </a:endParaRPr>
          </a:p>
        </p:txBody>
      </p:sp>
      <p:sp>
        <p:nvSpPr>
          <p:cNvPr id="139" name="Shape 139"/>
          <p:cNvSpPr txBox="1"/>
          <p:nvPr/>
        </p:nvSpPr>
        <p:spPr>
          <a:xfrm>
            <a:off x="522875" y="1165425"/>
            <a:ext cx="5375100" cy="4960499"/>
          </a:xfrm>
          <a:prstGeom prst="rect">
            <a:avLst/>
          </a:prstGeom>
          <a:noFill/>
          <a:ln>
            <a:noFill/>
          </a:ln>
        </p:spPr>
        <p:txBody>
          <a:bodyPr anchorCtr="0" anchor="t" bIns="91425" lIns="91425" rIns="91425" tIns="91425">
            <a:noAutofit/>
          </a:bodyPr>
          <a:lstStyle/>
          <a:p>
            <a:pPr indent="0" lvl="0" marL="0" marR="0" rtl="0" algn="just">
              <a:lnSpc>
                <a:spcPct val="166666"/>
              </a:lnSpc>
              <a:spcBef>
                <a:spcPts val="0"/>
              </a:spcBef>
              <a:spcAft>
                <a:spcPts val="1100"/>
              </a:spcAft>
              <a:buClr>
                <a:srgbClr val="000000"/>
              </a:buClr>
              <a:buFont typeface="Arial"/>
              <a:buNone/>
            </a:pPr>
            <a:r>
              <a:t/>
            </a:r>
            <a:endParaRPr b="0" baseline="0" i="0" sz="900" u="none" cap="none" strike="noStrike">
              <a:solidFill>
                <a:schemeClr val="dk1"/>
              </a:solidFill>
              <a:highlight>
                <a:srgbClr val="FFFFFF"/>
              </a:highlight>
              <a:latin typeface="Arial"/>
              <a:ea typeface="Arial"/>
              <a:cs typeface="Arial"/>
              <a:sym typeface="Arial"/>
              <a:rtl val="0"/>
            </a:endParaRPr>
          </a:p>
        </p:txBody>
      </p:sp>
      <p:sp>
        <p:nvSpPr>
          <p:cNvPr id="140" name="Shape 140"/>
          <p:cNvSpPr txBox="1"/>
          <p:nvPr/>
        </p:nvSpPr>
        <p:spPr>
          <a:xfrm>
            <a:off x="463175" y="1165425"/>
            <a:ext cx="8247600" cy="4960499"/>
          </a:xfrm>
          <a:prstGeom prst="rect">
            <a:avLst/>
          </a:prstGeom>
          <a:noFill/>
          <a:ln>
            <a:noFill/>
          </a:ln>
        </p:spPr>
        <p:txBody>
          <a:bodyPr anchorCtr="0" anchor="t" bIns="91425" lIns="91425" rIns="91425" tIns="91425">
            <a:noAutofit/>
          </a:bodyPr>
          <a:lstStyle/>
          <a:p>
            <a:pPr indent="0" lvl="0" marL="0" marR="0" rtl="0" algn="just">
              <a:lnSpc>
                <a:spcPct val="100000"/>
              </a:lnSpc>
              <a:spcBef>
                <a:spcPts val="0"/>
              </a:spcBef>
              <a:spcAft>
                <a:spcPts val="0"/>
              </a:spcAft>
              <a:buClr>
                <a:schemeClr val="dk1"/>
              </a:buClr>
              <a:buSzPct val="25000"/>
              <a:buFont typeface="Arial"/>
              <a:buNone/>
            </a:pPr>
            <a:r>
              <a:rPr b="0" baseline="0" i="0" lang="en-US" sz="2400" u="none" cap="none" strike="noStrike">
                <a:solidFill>
                  <a:schemeClr val="dk1"/>
                </a:solidFill>
                <a:latin typeface="Arial"/>
                <a:ea typeface="Arial"/>
                <a:cs typeface="Arial"/>
                <a:sym typeface="Arial"/>
                <a:rtl val="0"/>
              </a:rPr>
              <a:t>Les frameworks de tests les plus connus reposent essentiellement sur 4 couches </a:t>
            </a:r>
          </a:p>
          <a:p>
            <a:pPr indent="0" lvl="0" marL="0" marR="0" rtl="0" algn="just">
              <a:lnSpc>
                <a:spcPct val="100000"/>
              </a:lnSpc>
              <a:spcBef>
                <a:spcPts val="2200"/>
              </a:spcBef>
              <a:spcAft>
                <a:spcPts val="0"/>
              </a:spcAft>
              <a:buClr>
                <a:schemeClr val="dk1"/>
              </a:buClr>
              <a:buSzPct val="25000"/>
              <a:buFont typeface="Arial"/>
              <a:buNone/>
            </a:pPr>
            <a:r>
              <a:rPr b="0" baseline="0" i="0" lang="en-US" sz="2400" u="none" cap="none" strike="noStrike">
                <a:solidFill>
                  <a:schemeClr val="dk1"/>
                </a:solidFill>
                <a:latin typeface="Arial"/>
                <a:ea typeface="Arial"/>
                <a:cs typeface="Arial"/>
                <a:sym typeface="Arial"/>
                <a:rtl val="0"/>
              </a:rPr>
              <a:t>Ressources : données de tests, variables d'environnement</a:t>
            </a:r>
          </a:p>
          <a:p>
            <a:pPr indent="0" lvl="0" marL="0" marR="0" rtl="0" algn="just">
              <a:lnSpc>
                <a:spcPct val="100000"/>
              </a:lnSpc>
              <a:spcBef>
                <a:spcPts val="2200"/>
              </a:spcBef>
              <a:spcAft>
                <a:spcPts val="0"/>
              </a:spcAft>
              <a:buClr>
                <a:schemeClr val="dk1"/>
              </a:buClr>
              <a:buSzPct val="25000"/>
              <a:buFont typeface="Arial"/>
              <a:buNone/>
            </a:pPr>
            <a:r>
              <a:rPr b="0" baseline="0" i="0" lang="en-US" sz="2400" u="none" cap="none" strike="noStrike">
                <a:solidFill>
                  <a:schemeClr val="dk1"/>
                </a:solidFill>
                <a:latin typeface="Arial"/>
                <a:ea typeface="Arial"/>
                <a:cs typeface="Arial"/>
                <a:sym typeface="Arial"/>
                <a:rtl val="0"/>
              </a:rPr>
              <a:t>Driver : le script qui dirigera l'exécution des tests </a:t>
            </a:r>
          </a:p>
          <a:p>
            <a:pPr indent="0" lvl="0" marL="0" marR="0" rtl="0" algn="just">
              <a:lnSpc>
                <a:spcPct val="100000"/>
              </a:lnSpc>
              <a:spcBef>
                <a:spcPts val="2200"/>
              </a:spcBef>
              <a:spcAft>
                <a:spcPts val="0"/>
              </a:spcAft>
              <a:buClr>
                <a:schemeClr val="dk1"/>
              </a:buClr>
              <a:buSzPct val="25000"/>
              <a:buFont typeface="Arial"/>
              <a:buNone/>
            </a:pPr>
            <a:r>
              <a:rPr b="0" baseline="0" i="0" lang="en-US" sz="2400" u="none" cap="none" strike="noStrike">
                <a:solidFill>
                  <a:schemeClr val="dk1"/>
                </a:solidFill>
                <a:latin typeface="Arial"/>
                <a:ea typeface="Arial"/>
                <a:cs typeface="Arial"/>
                <a:sym typeface="Arial"/>
                <a:rtl val="0"/>
              </a:rPr>
              <a:t>Librairies : l'ensemble des fonctions et procédures techniques et métiers</a:t>
            </a:r>
          </a:p>
          <a:p>
            <a:pPr indent="0" lvl="0" marL="0" marR="0" rtl="0" algn="just">
              <a:lnSpc>
                <a:spcPct val="100000"/>
              </a:lnSpc>
              <a:spcBef>
                <a:spcPts val="2200"/>
              </a:spcBef>
              <a:spcAft>
                <a:spcPts val="1100"/>
              </a:spcAft>
              <a:buClr>
                <a:schemeClr val="dk1"/>
              </a:buClr>
              <a:buSzPct val="25000"/>
              <a:buFont typeface="Arial"/>
              <a:buNone/>
            </a:pPr>
            <a:r>
              <a:rPr b="0" baseline="0" i="0" lang="en-US" sz="2400" u="none" cap="none" strike="noStrike">
                <a:solidFill>
                  <a:schemeClr val="dk1"/>
                </a:solidFill>
                <a:latin typeface="Arial"/>
                <a:ea typeface="Arial"/>
                <a:cs typeface="Arial"/>
                <a:sym typeface="Arial"/>
                <a:rtl val="0"/>
              </a:rPr>
              <a:t>Rapports et logs : rapports de tests,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nvSpPr>
        <p:spPr>
          <a:xfrm>
            <a:off x="463175" y="179300"/>
            <a:ext cx="8307299" cy="7172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0000"/>
              </a:buClr>
              <a:buSzPct val="25000"/>
              <a:buFont typeface="Arial"/>
              <a:buNone/>
            </a:pPr>
            <a:r>
              <a:rPr b="0" baseline="0" i="0" lang="en-US" sz="3600" u="none" cap="none" strike="noStrike">
                <a:solidFill>
                  <a:srgbClr val="FF0000"/>
                </a:solidFill>
                <a:latin typeface="Arial"/>
                <a:ea typeface="Arial"/>
                <a:cs typeface="Arial"/>
                <a:sym typeface="Arial"/>
                <a:rtl val="0"/>
              </a:rPr>
              <a:t>Automatisation des tests:</a:t>
            </a:r>
          </a:p>
          <a:p>
            <a:pPr indent="0" lvl="0" marL="0" marR="0" rtl="0" algn="l">
              <a:lnSpc>
                <a:spcPct val="100000"/>
              </a:lnSpc>
              <a:spcBef>
                <a:spcPts val="0"/>
              </a:spcBef>
              <a:spcAft>
                <a:spcPts val="0"/>
              </a:spcAft>
              <a:buClr>
                <a:srgbClr val="000000"/>
              </a:buClr>
              <a:buFont typeface="Arial"/>
              <a:buNone/>
            </a:pPr>
            <a:r>
              <a:t/>
            </a:r>
            <a:endParaRPr b="0" baseline="0" i="0" sz="3600" u="none" cap="none" strike="noStrike">
              <a:solidFill>
                <a:srgbClr val="FF0000"/>
              </a:solidFill>
              <a:latin typeface="Arial"/>
              <a:ea typeface="Arial"/>
              <a:cs typeface="Arial"/>
              <a:sym typeface="Arial"/>
              <a:rtl val="0"/>
            </a:endParaRPr>
          </a:p>
        </p:txBody>
      </p:sp>
      <p:sp>
        <p:nvSpPr>
          <p:cNvPr id="147" name="Shape 147"/>
          <p:cNvSpPr txBox="1"/>
          <p:nvPr/>
        </p:nvSpPr>
        <p:spPr>
          <a:xfrm>
            <a:off x="522877" y="1293441"/>
            <a:ext cx="2871213" cy="1413182"/>
          </a:xfrm>
          <a:prstGeom prst="rect">
            <a:avLst/>
          </a:prstGeom>
          <a:noFill/>
          <a:ln>
            <a:noFill/>
          </a:ln>
        </p:spPr>
        <p:txBody>
          <a:bodyPr anchorCtr="0" anchor="t" bIns="91425" lIns="91425" rIns="91425" tIns="91425">
            <a:noAutofit/>
          </a:bodyPr>
          <a:lstStyle/>
          <a:p>
            <a:pPr indent="0" lvl="0" marL="0" marR="0" rtl="0" algn="just">
              <a:lnSpc>
                <a:spcPct val="166666"/>
              </a:lnSpc>
              <a:spcBef>
                <a:spcPts val="0"/>
              </a:spcBef>
              <a:spcAft>
                <a:spcPts val="1100"/>
              </a:spcAft>
              <a:buClr>
                <a:srgbClr val="000000"/>
              </a:buClr>
              <a:buFont typeface="Arial"/>
              <a:buNone/>
            </a:pPr>
            <a:r>
              <a:t/>
            </a:r>
            <a:endParaRPr b="0" baseline="0" i="0" sz="900" u="none" cap="none" strike="noStrike">
              <a:solidFill>
                <a:schemeClr val="dk1"/>
              </a:solidFill>
              <a:highlight>
                <a:srgbClr val="FFFFFF"/>
              </a:highlight>
              <a:latin typeface="Arial"/>
              <a:ea typeface="Arial"/>
              <a:cs typeface="Arial"/>
              <a:sym typeface="Arial"/>
              <a:rtl val="0"/>
            </a:endParaRPr>
          </a:p>
        </p:txBody>
      </p:sp>
      <p:pic>
        <p:nvPicPr>
          <p:cNvPr id="148" name="Shape 148"/>
          <p:cNvPicPr preferRelativeResize="0"/>
          <p:nvPr/>
        </p:nvPicPr>
        <p:blipFill rotWithShape="1">
          <a:blip r:embed="rId3">
            <a:alphaModFix/>
          </a:blip>
          <a:srcRect b="0" l="0" r="0" t="0"/>
          <a:stretch/>
        </p:blipFill>
        <p:spPr>
          <a:xfrm>
            <a:off x="3394089" y="1099138"/>
            <a:ext cx="5585316" cy="5026785"/>
          </a:xfrm>
          <a:prstGeom prst="rect">
            <a:avLst/>
          </a:prstGeom>
          <a:noFill/>
          <a:ln>
            <a:noFill/>
          </a:ln>
        </p:spPr>
      </p:pic>
      <p:sp>
        <p:nvSpPr>
          <p:cNvPr id="149" name="Shape 149"/>
          <p:cNvSpPr txBox="1"/>
          <p:nvPr/>
        </p:nvSpPr>
        <p:spPr>
          <a:xfrm>
            <a:off x="292609" y="1311729"/>
            <a:ext cx="3101481" cy="1394894"/>
          </a:xfrm>
          <a:prstGeom prst="rect">
            <a:avLst/>
          </a:prstGeom>
          <a:noFill/>
          <a:ln>
            <a:noFill/>
          </a:ln>
        </p:spPr>
        <p:txBody>
          <a:bodyPr anchorCtr="0" anchor="t" bIns="91425" lIns="91425" rIns="91425" tIns="91425">
            <a:noAutofit/>
          </a:bodyPr>
          <a:lstStyle/>
          <a:p>
            <a:pPr indent="-228600" lvl="0" marL="457200" marR="0" rtl="0" algn="just">
              <a:lnSpc>
                <a:spcPct val="100000"/>
              </a:lnSpc>
              <a:spcBef>
                <a:spcPts val="0"/>
              </a:spcBef>
              <a:spcAft>
                <a:spcPts val="0"/>
              </a:spcAft>
              <a:buClr>
                <a:schemeClr val="dk1"/>
              </a:buClr>
              <a:buSzPct val="25000"/>
              <a:buFont typeface="Arial"/>
              <a:buNone/>
            </a:pPr>
            <a:r>
              <a:rPr b="0" baseline="0" i="0" lang="en-US" sz="2400" u="none" cap="none" strike="noStrike">
                <a:solidFill>
                  <a:schemeClr val="dk1"/>
                </a:solidFill>
                <a:latin typeface="Arial"/>
                <a:ea typeface="Arial"/>
                <a:cs typeface="Arial"/>
                <a:sym typeface="Arial"/>
                <a:rtl val="0"/>
              </a:rPr>
              <a:t>Les 4 couches de </a:t>
            </a:r>
          </a:p>
          <a:p>
            <a:pPr indent="-228600" lvl="0" marL="457200" marR="0" rtl="0" algn="just">
              <a:lnSpc>
                <a:spcPct val="100000"/>
              </a:lnSpc>
              <a:spcBef>
                <a:spcPts val="2200"/>
              </a:spcBef>
              <a:spcAft>
                <a:spcPts val="1100"/>
              </a:spcAft>
              <a:buClr>
                <a:schemeClr val="dk1"/>
              </a:buClr>
              <a:buSzPct val="25000"/>
              <a:buFont typeface="Arial"/>
              <a:buNone/>
            </a:pPr>
            <a:r>
              <a:rPr b="0" baseline="0" i="0" lang="en-US" sz="2400" u="none" cap="none" strike="noStrike">
                <a:solidFill>
                  <a:schemeClr val="dk1"/>
                </a:solidFill>
                <a:latin typeface="Arial"/>
                <a:ea typeface="Arial"/>
                <a:cs typeface="Arial"/>
                <a:sym typeface="Arial"/>
                <a:rtl val="0"/>
              </a:rPr>
              <a:t>Frameworks de test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pic>
        <p:nvPicPr>
          <p:cNvPr id="154" name="Shape 154"/>
          <p:cNvPicPr preferRelativeResize="0"/>
          <p:nvPr/>
        </p:nvPicPr>
        <p:blipFill rotWithShape="1">
          <a:blip r:embed="rId3">
            <a:alphaModFix/>
          </a:blip>
          <a:srcRect b="0" l="0" r="0" t="0"/>
          <a:stretch/>
        </p:blipFill>
        <p:spPr>
          <a:xfrm>
            <a:off x="719137" y="2498725"/>
            <a:ext cx="8418512" cy="5816599"/>
          </a:xfrm>
          <a:prstGeom prst="rect">
            <a:avLst/>
          </a:prstGeom>
          <a:noFill/>
          <a:ln>
            <a:noFill/>
          </a:ln>
        </p:spPr>
      </p:pic>
      <p:sp>
        <p:nvSpPr>
          <p:cNvPr id="155" name="Shape 155"/>
          <p:cNvSpPr txBox="1"/>
          <p:nvPr/>
        </p:nvSpPr>
        <p:spPr>
          <a:xfrm>
            <a:off x="-228600" y="0"/>
            <a:ext cx="1904999" cy="368298"/>
          </a:xfrm>
          <a:prstGeom prst="rect">
            <a:avLst/>
          </a:prstGeom>
          <a:noFill/>
          <a:ln>
            <a:noFill/>
          </a:ln>
        </p:spPr>
        <p:txBody>
          <a:bodyPr anchorCtr="0" anchor="t" bIns="46800" lIns="90000" rIns="90000" tIns="46800">
            <a:noAutofit/>
          </a:bodyPr>
          <a:lstStyle/>
          <a:p>
            <a:pPr indent="0" lvl="0" marL="0" marR="0" rtl="0" algn="ctr">
              <a:lnSpc>
                <a:spcPct val="100000"/>
              </a:lnSpc>
              <a:spcBef>
                <a:spcPts val="0"/>
              </a:spcBef>
              <a:spcAft>
                <a:spcPts val="0"/>
              </a:spcAft>
              <a:buClr>
                <a:srgbClr val="FF0000"/>
              </a:buClr>
              <a:buSzPct val="25000"/>
              <a:buFont typeface="Arial"/>
              <a:buNone/>
            </a:pPr>
            <a:r>
              <a:rPr b="1" baseline="0" i="0" lang="en-US" sz="1800" u="none" cap="none" strike="noStrike">
                <a:solidFill>
                  <a:srgbClr val="FF0000"/>
                </a:solidFill>
                <a:latin typeface="Arial"/>
                <a:ea typeface="Arial"/>
                <a:cs typeface="Arial"/>
                <a:sym typeface="Arial"/>
                <a:rtl val="0"/>
              </a:rPr>
              <a:t>VÉLIZY</a:t>
            </a:r>
          </a:p>
        </p:txBody>
      </p:sp>
      <p:sp>
        <p:nvSpPr>
          <p:cNvPr id="156" name="Shape 156"/>
          <p:cNvSpPr txBox="1"/>
          <p:nvPr/>
        </p:nvSpPr>
        <p:spPr>
          <a:xfrm>
            <a:off x="-228600" y="304800"/>
            <a:ext cx="2133598" cy="368298"/>
          </a:xfrm>
          <a:prstGeom prst="rect">
            <a:avLst/>
          </a:prstGeom>
          <a:noFill/>
          <a:ln>
            <a:noFill/>
          </a:ln>
        </p:spPr>
        <p:txBody>
          <a:bodyPr anchorCtr="0" anchor="t" bIns="46800" lIns="90000" rIns="90000" tIns="46800">
            <a:noAutofit/>
          </a:bodyPr>
          <a:lstStyle/>
          <a:p>
            <a:pPr indent="0" lvl="0" marL="0" marR="0" rtl="0" algn="ctr">
              <a:lnSpc>
                <a:spcPct val="100000"/>
              </a:lnSpc>
              <a:spcBef>
                <a:spcPts val="0"/>
              </a:spcBef>
              <a:spcAft>
                <a:spcPts val="0"/>
              </a:spcAft>
              <a:buClr>
                <a:srgbClr val="FF0000"/>
              </a:buClr>
              <a:buSzPct val="25000"/>
              <a:buFont typeface="Arial"/>
              <a:buNone/>
            </a:pPr>
            <a:r>
              <a:rPr b="1" baseline="0" i="0" lang="en-US" sz="1800" u="none" cap="none" strike="noStrike">
                <a:solidFill>
                  <a:srgbClr val="FF0000"/>
                </a:solidFill>
                <a:latin typeface="Arial"/>
                <a:ea typeface="Arial"/>
                <a:cs typeface="Arial"/>
                <a:sym typeface="Arial"/>
                <a:rtl val="0"/>
              </a:rPr>
              <a:t>Le: 30/11/2015</a:t>
            </a:r>
          </a:p>
        </p:txBody>
      </p:sp>
      <p:pic>
        <p:nvPicPr>
          <p:cNvPr id="157" name="Shape 157"/>
          <p:cNvPicPr preferRelativeResize="0"/>
          <p:nvPr/>
        </p:nvPicPr>
        <p:blipFill rotWithShape="1">
          <a:blip r:embed="rId4">
            <a:alphaModFix/>
          </a:blip>
          <a:srcRect b="0" l="0" r="0" t="0"/>
          <a:stretch/>
        </p:blipFill>
        <p:spPr>
          <a:xfrm>
            <a:off x="7010400" y="-49210"/>
            <a:ext cx="2133598" cy="963612"/>
          </a:xfrm>
          <a:prstGeom prst="rect">
            <a:avLst/>
          </a:prstGeom>
          <a:noFill/>
          <a:ln>
            <a:noFill/>
          </a:ln>
        </p:spPr>
      </p:pic>
      <p:sp>
        <p:nvSpPr>
          <p:cNvPr id="158" name="Shape 158"/>
          <p:cNvSpPr txBox="1"/>
          <p:nvPr/>
        </p:nvSpPr>
        <p:spPr>
          <a:xfrm>
            <a:off x="1227137" y="1014412"/>
            <a:ext cx="5630861" cy="1042986"/>
          </a:xfrm>
          <a:prstGeom prst="rect">
            <a:avLst/>
          </a:prstGeom>
          <a:solidFill>
            <a:srgbClr val="00B050"/>
          </a:solidFill>
          <a:ln cap="flat" cmpd="sng" w="9525">
            <a:solidFill>
              <a:srgbClr val="BBE0E3"/>
            </a:solidFill>
            <a:prstDash val="solid"/>
            <a:miter/>
            <a:headEnd len="med" w="med" type="none"/>
            <a:tailEnd len="med" w="med" type="none"/>
          </a:ln>
        </p:spPr>
        <p:txBody>
          <a:bodyPr anchorCtr="0" anchor="t" bIns="288000" lIns="108000" rIns="108000" tIns="288000">
            <a:noAutofit/>
          </a:bodyPr>
          <a:lstStyle/>
          <a:p>
            <a:pPr indent="0" lvl="0" marL="0" marR="0" rtl="0" algn="ctr">
              <a:lnSpc>
                <a:spcPct val="100000"/>
              </a:lnSpc>
              <a:spcBef>
                <a:spcPts val="0"/>
              </a:spcBef>
              <a:spcAft>
                <a:spcPts val="0"/>
              </a:spcAft>
              <a:buClr>
                <a:srgbClr val="FFFFFF"/>
              </a:buClr>
              <a:buSzPct val="25000"/>
              <a:buFont typeface="Arial"/>
              <a:buNone/>
            </a:pPr>
            <a:r>
              <a:rPr b="0" baseline="0" i="0" lang="en-US" sz="3000" u="sng" cap="none" strike="noStrike">
                <a:solidFill>
                  <a:srgbClr val="FFFFFF"/>
                </a:solidFill>
                <a:latin typeface="Arial"/>
                <a:ea typeface="Arial"/>
                <a:cs typeface="Arial"/>
                <a:sym typeface="Arial"/>
                <a:rtl val="0"/>
              </a:rPr>
              <a:t>Gestion des exigences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x="0" y="0"/>
          <a:ext cx="0" cy="0"/>
          <a:chOff x="0" y="0"/>
          <a:chExt cx="0" cy="0"/>
        </a:xfrm>
      </p:grpSpPr>
      <p:sp>
        <p:nvSpPr>
          <p:cNvPr id="35" name="Shape 35"/>
          <p:cNvSpPr txBox="1"/>
          <p:nvPr/>
        </p:nvSpPr>
        <p:spPr>
          <a:xfrm>
            <a:off x="463175" y="179300"/>
            <a:ext cx="8307299" cy="7172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0000"/>
              </a:buClr>
              <a:buSzPct val="25000"/>
              <a:buFont typeface="Arial"/>
              <a:buNone/>
            </a:pPr>
            <a:r>
              <a:rPr b="0" baseline="0" i="0" lang="en-US" sz="3600" u="none" cap="none" strike="noStrike">
                <a:solidFill>
                  <a:srgbClr val="FF0000"/>
                </a:solidFill>
                <a:latin typeface="Arial"/>
                <a:ea typeface="Arial"/>
                <a:cs typeface="Arial"/>
                <a:sym typeface="Arial"/>
                <a:rtl val="0"/>
              </a:rPr>
              <a:t>Tests unitaires</a:t>
            </a:r>
          </a:p>
        </p:txBody>
      </p:sp>
      <p:sp>
        <p:nvSpPr>
          <p:cNvPr id="36" name="Shape 36"/>
          <p:cNvSpPr txBox="1"/>
          <p:nvPr/>
        </p:nvSpPr>
        <p:spPr>
          <a:xfrm>
            <a:off x="582700" y="1210225"/>
            <a:ext cx="8187900" cy="4960499"/>
          </a:xfrm>
          <a:prstGeom prst="rect">
            <a:avLst/>
          </a:prstGeom>
          <a:noFill/>
          <a:ln>
            <a:noFill/>
          </a:ln>
        </p:spPr>
        <p:txBody>
          <a:bodyPr anchorCtr="0" anchor="t" bIns="91425" lIns="91425" rIns="91425" tIns="91425">
            <a:noAutofit/>
          </a:bodyPr>
          <a:lstStyle/>
          <a:p>
            <a:pPr indent="-381000" lvl="0" marL="457200" marR="0" rtl="0" algn="l">
              <a:lnSpc>
                <a:spcPct val="115000"/>
              </a:lnSpc>
              <a:spcBef>
                <a:spcPts val="0"/>
              </a:spcBef>
              <a:spcAft>
                <a:spcPts val="0"/>
              </a:spcAft>
              <a:buClr>
                <a:srgbClr val="000000"/>
              </a:buClr>
              <a:buSzPct val="100000"/>
              <a:buFont typeface="Arial"/>
              <a:buChar char="➢"/>
            </a:pPr>
            <a:r>
              <a:rPr b="0" baseline="0" i="0" lang="en-US" sz="2400" u="none" cap="none" strike="noStrike">
                <a:solidFill>
                  <a:srgbClr val="000000"/>
                </a:solidFill>
                <a:latin typeface="Arial"/>
                <a:ea typeface="Arial"/>
                <a:cs typeface="Arial"/>
                <a:sym typeface="Arial"/>
                <a:rtl val="0"/>
              </a:rPr>
              <a:t>Tests des composants un à un</a:t>
            </a:r>
          </a:p>
          <a:p>
            <a:pPr indent="0" lvl="0" marL="0" marR="0" rtl="0" algn="l">
              <a:lnSpc>
                <a:spcPct val="115000"/>
              </a:lnSpc>
              <a:spcBef>
                <a:spcPts val="0"/>
              </a:spcBef>
              <a:spcAft>
                <a:spcPts val="0"/>
              </a:spcAft>
              <a:buClr>
                <a:srgbClr val="000000"/>
              </a:buClr>
              <a:buFont typeface="Arial"/>
              <a:buNone/>
            </a:pPr>
            <a:r>
              <a:t/>
            </a:r>
            <a:endParaRPr b="0" baseline="0" i="0" sz="2400" u="none" cap="none" strike="noStrike">
              <a:solidFill>
                <a:srgbClr val="000000"/>
              </a:solidFill>
              <a:latin typeface="Arial"/>
              <a:ea typeface="Arial"/>
              <a:cs typeface="Arial"/>
              <a:sym typeface="Arial"/>
              <a:rtl val="0"/>
            </a:endParaRPr>
          </a:p>
          <a:p>
            <a:pPr indent="0" lvl="0" marL="0" marR="0" rtl="0" algn="l">
              <a:lnSpc>
                <a:spcPct val="115000"/>
              </a:lnSpc>
              <a:spcBef>
                <a:spcPts val="0"/>
              </a:spcBef>
              <a:spcAft>
                <a:spcPts val="0"/>
              </a:spcAft>
              <a:buClr>
                <a:schemeClr val="dk1"/>
              </a:buClr>
              <a:buSzPct val="25000"/>
              <a:buFont typeface="Arial"/>
              <a:buNone/>
            </a:pPr>
            <a:r>
              <a:rPr b="1" baseline="0" i="0" lang="en-US" sz="2400" u="sng" cap="none" strike="noStrike">
                <a:solidFill>
                  <a:schemeClr val="dk1"/>
                </a:solidFill>
                <a:latin typeface="Arial"/>
                <a:ea typeface="Arial"/>
                <a:cs typeface="Arial"/>
                <a:sym typeface="Arial"/>
                <a:rtl val="0"/>
              </a:rPr>
              <a:t>Objectif:</a:t>
            </a:r>
          </a:p>
          <a:p>
            <a:pPr indent="-381000" lvl="0" marL="457200" marR="0" rtl="0" algn="l">
              <a:lnSpc>
                <a:spcPct val="115000"/>
              </a:lnSpc>
              <a:spcBef>
                <a:spcPts val="0"/>
              </a:spcBef>
              <a:spcAft>
                <a:spcPts val="0"/>
              </a:spcAft>
              <a:buClr>
                <a:srgbClr val="000000"/>
              </a:buClr>
              <a:buSzPct val="100000"/>
              <a:buFont typeface="Arial"/>
              <a:buChar char="➢"/>
            </a:pPr>
            <a:r>
              <a:rPr b="0" baseline="0" i="0" lang="en-US" sz="2400" u="none" cap="none" strike="noStrike">
                <a:solidFill>
                  <a:srgbClr val="000000"/>
                </a:solidFill>
                <a:latin typeface="Arial"/>
                <a:ea typeface="Arial"/>
                <a:cs typeface="Arial"/>
                <a:sym typeface="Arial"/>
                <a:rtl val="0"/>
              </a:rPr>
              <a:t>Vérifier qu’une partie (module, unité) du logiciel fonctionne conformément à la spécification</a:t>
            </a:r>
          </a:p>
          <a:p>
            <a:pPr indent="0" lvl="0" marL="0" marR="0" rtl="0" algn="l">
              <a:lnSpc>
                <a:spcPct val="115000"/>
              </a:lnSpc>
              <a:spcBef>
                <a:spcPts val="0"/>
              </a:spcBef>
              <a:spcAft>
                <a:spcPts val="0"/>
              </a:spcAft>
              <a:buClr>
                <a:srgbClr val="000000"/>
              </a:buClr>
              <a:buFont typeface="Arial"/>
              <a:buNone/>
            </a:pPr>
            <a:r>
              <a:t/>
            </a:r>
            <a:endParaRPr b="0" baseline="0" i="0" sz="2400" u="none" cap="none" strike="noStrike">
              <a:solidFill>
                <a:srgbClr val="000000"/>
              </a:solidFill>
              <a:latin typeface="Arial"/>
              <a:ea typeface="Arial"/>
              <a:cs typeface="Arial"/>
              <a:sym typeface="Arial"/>
              <a:rtl val="0"/>
            </a:endParaRPr>
          </a:p>
          <a:p>
            <a:pPr indent="0" lvl="0" marL="0" marR="0" rtl="0" algn="l">
              <a:lnSpc>
                <a:spcPct val="115000"/>
              </a:lnSpc>
              <a:spcBef>
                <a:spcPts val="0"/>
              </a:spcBef>
              <a:spcAft>
                <a:spcPts val="0"/>
              </a:spcAft>
              <a:buClr>
                <a:srgbClr val="000000"/>
              </a:buClr>
              <a:buSzPct val="25000"/>
              <a:buFont typeface="Arial"/>
              <a:buNone/>
            </a:pPr>
            <a:r>
              <a:rPr b="1" baseline="0" i="0" lang="en-US" sz="2400" u="sng" cap="none" strike="noStrike">
                <a:solidFill>
                  <a:srgbClr val="000000"/>
                </a:solidFill>
                <a:latin typeface="Arial"/>
                <a:ea typeface="Arial"/>
                <a:cs typeface="Arial"/>
                <a:sym typeface="Arial"/>
                <a:rtl val="0"/>
              </a:rPr>
              <a:t>Intérêt:</a:t>
            </a:r>
          </a:p>
          <a:p>
            <a:pPr indent="-381000" lvl="0" marL="457200" marR="0" rtl="0" algn="l">
              <a:lnSpc>
                <a:spcPct val="115000"/>
              </a:lnSpc>
              <a:spcBef>
                <a:spcPts val="0"/>
              </a:spcBef>
              <a:spcAft>
                <a:spcPts val="0"/>
              </a:spcAft>
              <a:buClr>
                <a:srgbClr val="000000"/>
              </a:buClr>
              <a:buSzPct val="100000"/>
              <a:buFont typeface="Arial"/>
              <a:buChar char="➢"/>
            </a:pPr>
            <a:r>
              <a:rPr b="0" baseline="0" i="0" lang="en-US" sz="2400" u="none" cap="none" strike="noStrike">
                <a:solidFill>
                  <a:srgbClr val="000000"/>
                </a:solidFill>
                <a:latin typeface="Arial"/>
                <a:ea typeface="Arial"/>
                <a:cs typeface="Arial"/>
                <a:sym typeface="Arial"/>
                <a:rtl val="0"/>
              </a:rPr>
              <a:t>Trouver rapidement les erreurs/régressions</a:t>
            </a:r>
          </a:p>
          <a:p>
            <a:pPr indent="-381000" lvl="0" marL="457200" marR="0" rtl="0" algn="l">
              <a:lnSpc>
                <a:spcPct val="115000"/>
              </a:lnSpc>
              <a:spcBef>
                <a:spcPts val="0"/>
              </a:spcBef>
              <a:spcAft>
                <a:spcPts val="0"/>
              </a:spcAft>
              <a:buClr>
                <a:srgbClr val="000000"/>
              </a:buClr>
              <a:buSzPct val="100000"/>
              <a:buFont typeface="Arial"/>
              <a:buChar char="➢"/>
            </a:pPr>
            <a:r>
              <a:rPr b="0" baseline="0" i="0" lang="en-US" sz="2400" u="none" cap="none" strike="noStrike">
                <a:solidFill>
                  <a:srgbClr val="000000"/>
                </a:solidFill>
                <a:latin typeface="Arial"/>
                <a:ea typeface="Arial"/>
                <a:cs typeface="Arial"/>
                <a:sym typeface="Arial"/>
                <a:rtl val="0"/>
              </a:rPr>
              <a:t>Faciliter l’intégration</a:t>
            </a:r>
          </a:p>
          <a:p>
            <a:pPr indent="0" lvl="0" marL="0" marR="0" rtl="0" algn="l">
              <a:lnSpc>
                <a:spcPct val="115000"/>
              </a:lnSpc>
              <a:spcBef>
                <a:spcPts val="0"/>
              </a:spcBef>
              <a:spcAft>
                <a:spcPts val="0"/>
              </a:spcAft>
              <a:buClr>
                <a:srgbClr val="000000"/>
              </a:buClr>
              <a:buFont typeface="Arial"/>
              <a:buNone/>
            </a:pPr>
            <a:r>
              <a:t/>
            </a:r>
            <a:endParaRPr b="0" baseline="0" i="0" sz="2400" u="none" cap="none" strike="noStrike">
              <a:solidFill>
                <a:srgbClr val="000000"/>
              </a:solidFill>
              <a:latin typeface="Arial"/>
              <a:ea typeface="Arial"/>
              <a:cs typeface="Arial"/>
              <a:sym typeface="Arial"/>
              <a:rtl val="0"/>
            </a:endParaRPr>
          </a:p>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x="0" y="0"/>
          <a:ext cx="0" cy="0"/>
          <a:chOff x="0" y="0"/>
          <a:chExt cx="0" cy="0"/>
        </a:xfrm>
      </p:grpSpPr>
      <p:sp>
        <p:nvSpPr>
          <p:cNvPr id="42" name="Shape 42"/>
          <p:cNvSpPr txBox="1"/>
          <p:nvPr/>
        </p:nvSpPr>
        <p:spPr>
          <a:xfrm>
            <a:off x="463175" y="179300"/>
            <a:ext cx="8307299" cy="7172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0000"/>
              </a:buClr>
              <a:buSzPct val="25000"/>
              <a:buFont typeface="Arial"/>
              <a:buNone/>
            </a:pPr>
            <a:r>
              <a:rPr b="0" baseline="0" i="0" lang="en-US" sz="3600" u="none" cap="none" strike="noStrike">
                <a:solidFill>
                  <a:srgbClr val="FF0000"/>
                </a:solidFill>
                <a:latin typeface="Arial"/>
                <a:ea typeface="Arial"/>
                <a:cs typeface="Arial"/>
                <a:sym typeface="Arial"/>
                <a:rtl val="0"/>
              </a:rPr>
              <a:t>Test d’intégration</a:t>
            </a:r>
          </a:p>
        </p:txBody>
      </p:sp>
      <p:sp>
        <p:nvSpPr>
          <p:cNvPr id="43" name="Shape 43"/>
          <p:cNvSpPr txBox="1"/>
          <p:nvPr/>
        </p:nvSpPr>
        <p:spPr>
          <a:xfrm>
            <a:off x="522875" y="1165425"/>
            <a:ext cx="8187900" cy="4960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2400" u="none" cap="none" strike="noStrike">
              <a:solidFill>
                <a:srgbClr val="000000"/>
              </a:solidFill>
              <a:latin typeface="Arial"/>
              <a:ea typeface="Arial"/>
              <a:cs typeface="Arial"/>
              <a:sym typeface="Arial"/>
              <a:rtl val="0"/>
            </a:endParaRPr>
          </a:p>
          <a:p>
            <a:pPr indent="0" lvl="0" marL="0" marR="0" rtl="0" algn="l">
              <a:lnSpc>
                <a:spcPct val="100000"/>
              </a:lnSpc>
              <a:spcBef>
                <a:spcPts val="0"/>
              </a:spcBef>
              <a:spcAft>
                <a:spcPts val="0"/>
              </a:spcAft>
              <a:buClr>
                <a:srgbClr val="000000"/>
              </a:buClr>
              <a:buFont typeface="Arial"/>
              <a:buNone/>
            </a:pPr>
            <a:r>
              <a:t/>
            </a:r>
            <a:endParaRPr b="0" baseline="0" i="0" sz="2400" u="none" cap="none" strike="noStrike">
              <a:solidFill>
                <a:srgbClr val="000000"/>
              </a:solidFill>
              <a:latin typeface="Arial"/>
              <a:ea typeface="Arial"/>
              <a:cs typeface="Arial"/>
              <a:sym typeface="Arial"/>
              <a:rtl val="0"/>
            </a:endParaRPr>
          </a:p>
          <a:p>
            <a:pPr indent="0" lvl="0" marL="0" marR="0" rtl="0" algn="l">
              <a:lnSpc>
                <a:spcPct val="100000"/>
              </a:lnSpc>
              <a:spcBef>
                <a:spcPts val="0"/>
              </a:spcBef>
              <a:spcAft>
                <a:spcPts val="0"/>
              </a:spcAft>
              <a:buClr>
                <a:srgbClr val="000000"/>
              </a:buClr>
              <a:buSzPct val="25000"/>
              <a:buFont typeface="Arial"/>
              <a:buNone/>
            </a:pPr>
            <a:r>
              <a:rPr b="1" baseline="0" i="0" lang="en-US" sz="2400" u="sng" cap="none" strike="noStrike">
                <a:solidFill>
                  <a:srgbClr val="000000"/>
                </a:solidFill>
                <a:latin typeface="Arial"/>
                <a:ea typeface="Arial"/>
                <a:cs typeface="Arial"/>
                <a:sym typeface="Arial"/>
                <a:rtl val="0"/>
              </a:rPr>
              <a:t>Objectifs:</a:t>
            </a:r>
          </a:p>
          <a:p>
            <a:pPr indent="-381000" lvl="0" marL="457200" marR="0" rtl="0" algn="l">
              <a:lnSpc>
                <a:spcPct val="100000"/>
              </a:lnSpc>
              <a:spcBef>
                <a:spcPts val="0"/>
              </a:spcBef>
              <a:spcAft>
                <a:spcPts val="0"/>
              </a:spcAft>
              <a:buClr>
                <a:srgbClr val="000000"/>
              </a:buClr>
              <a:buSzPct val="100000"/>
              <a:buFont typeface="Arial"/>
              <a:buChar char="➢"/>
            </a:pPr>
            <a:r>
              <a:rPr b="0" baseline="0" i="0" lang="en-US" sz="2400" u="none" cap="none" strike="noStrike">
                <a:solidFill>
                  <a:srgbClr val="000000"/>
                </a:solidFill>
                <a:latin typeface="Arial"/>
                <a:ea typeface="Arial"/>
                <a:cs typeface="Arial"/>
                <a:sym typeface="Arial"/>
                <a:rtl val="0"/>
              </a:rPr>
              <a:t>Détecter les régressions lors de l’assemblage des modules</a:t>
            </a:r>
          </a:p>
          <a:p>
            <a:pPr indent="0" lvl="0" marL="0" marR="0" rtl="0" algn="l">
              <a:lnSpc>
                <a:spcPct val="100000"/>
              </a:lnSpc>
              <a:spcBef>
                <a:spcPts val="0"/>
              </a:spcBef>
              <a:spcAft>
                <a:spcPts val="0"/>
              </a:spcAft>
              <a:buClr>
                <a:srgbClr val="000000"/>
              </a:buClr>
              <a:buFont typeface="Arial"/>
              <a:buNone/>
            </a:pPr>
            <a:r>
              <a:t/>
            </a:r>
            <a:endParaRPr b="0" baseline="0" i="0" sz="2400" u="none" cap="none" strike="noStrike">
              <a:solidFill>
                <a:srgbClr val="000000"/>
              </a:solidFill>
              <a:latin typeface="Arial"/>
              <a:ea typeface="Arial"/>
              <a:cs typeface="Arial"/>
              <a:sym typeface="Arial"/>
              <a:rtl val="0"/>
            </a:endParaRPr>
          </a:p>
          <a:p>
            <a:pPr indent="0" lvl="0" marL="0" marR="0" rtl="0" algn="l">
              <a:lnSpc>
                <a:spcPct val="100000"/>
              </a:lnSpc>
              <a:spcBef>
                <a:spcPts val="0"/>
              </a:spcBef>
              <a:spcAft>
                <a:spcPts val="0"/>
              </a:spcAft>
              <a:buClr>
                <a:srgbClr val="000000"/>
              </a:buClr>
              <a:buFont typeface="Arial"/>
              <a:buNone/>
            </a:pPr>
            <a:r>
              <a:t/>
            </a:r>
            <a:endParaRPr b="0" baseline="0" i="0" sz="2400" u="none" cap="none" strike="noStrike">
              <a:solidFill>
                <a:srgbClr val="000000"/>
              </a:solidFill>
              <a:latin typeface="Arial"/>
              <a:ea typeface="Arial"/>
              <a:cs typeface="Arial"/>
              <a:sym typeface="Arial"/>
              <a:rtl val="0"/>
            </a:endParaRPr>
          </a:p>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x="0" y="0"/>
          <a:ext cx="0" cy="0"/>
          <a:chOff x="0" y="0"/>
          <a:chExt cx="0" cy="0"/>
        </a:xfrm>
      </p:grpSpPr>
      <p:sp>
        <p:nvSpPr>
          <p:cNvPr id="49" name="Shape 49"/>
          <p:cNvSpPr txBox="1"/>
          <p:nvPr/>
        </p:nvSpPr>
        <p:spPr>
          <a:xfrm>
            <a:off x="463175" y="179300"/>
            <a:ext cx="8307299" cy="7172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0000"/>
              </a:buClr>
              <a:buSzPct val="25000"/>
              <a:buFont typeface="Arial"/>
              <a:buNone/>
            </a:pPr>
            <a:r>
              <a:rPr b="0" baseline="0" i="0" lang="en-US" sz="3600" u="none" cap="none" strike="noStrike">
                <a:solidFill>
                  <a:srgbClr val="FF0000"/>
                </a:solidFill>
                <a:latin typeface="Arial"/>
                <a:ea typeface="Arial"/>
                <a:cs typeface="Arial"/>
                <a:sym typeface="Arial"/>
                <a:rtl val="0"/>
              </a:rPr>
              <a:t>Méthodes de test d’intégration</a:t>
            </a:r>
          </a:p>
        </p:txBody>
      </p:sp>
      <p:sp>
        <p:nvSpPr>
          <p:cNvPr id="50" name="Shape 50"/>
          <p:cNvSpPr txBox="1"/>
          <p:nvPr/>
        </p:nvSpPr>
        <p:spPr>
          <a:xfrm>
            <a:off x="463175" y="1135525"/>
            <a:ext cx="8561400" cy="821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baseline="0" i="0" lang="en-US" sz="2400" u="none" cap="none" strike="noStrike">
                <a:solidFill>
                  <a:schemeClr val="dk1"/>
                </a:solidFill>
                <a:latin typeface="Arial"/>
                <a:ea typeface="Arial"/>
                <a:cs typeface="Arial"/>
                <a:sym typeface="Arial"/>
                <a:rtl val="0"/>
              </a:rPr>
              <a:t>Tests d’intégration “bottom-up”</a:t>
            </a:r>
          </a:p>
          <a:p>
            <a:pPr indent="0" lvl="0" marL="0" marR="0" rtl="0" algn="l">
              <a:lnSpc>
                <a:spcPct val="100000"/>
              </a:lnSpc>
              <a:spcBef>
                <a:spcPts val="0"/>
              </a:spcBef>
              <a:spcAft>
                <a:spcPts val="0"/>
              </a:spcAft>
              <a:buClr>
                <a:srgbClr val="000000"/>
              </a:buClr>
              <a:buFont typeface="Arial"/>
              <a:buNone/>
            </a:pPr>
            <a:r>
              <a:t/>
            </a:r>
            <a:endParaRPr b="0" baseline="0" i="0" sz="2400" u="none" cap="none" strike="noStrike">
              <a:solidFill>
                <a:schemeClr val="dk1"/>
              </a:solidFill>
              <a:latin typeface="Arial"/>
              <a:ea typeface="Arial"/>
              <a:cs typeface="Arial"/>
              <a:sym typeface="Arial"/>
              <a:rtl val="0"/>
            </a:endParaRPr>
          </a:p>
        </p:txBody>
      </p:sp>
      <p:grpSp>
        <p:nvGrpSpPr>
          <p:cNvPr id="51" name="Shape 51"/>
          <p:cNvGrpSpPr/>
          <p:nvPr/>
        </p:nvGrpSpPr>
        <p:grpSpPr>
          <a:xfrm>
            <a:off x="2480225" y="2037975"/>
            <a:ext cx="4733424" cy="3042150"/>
            <a:chOff x="2480225" y="2037975"/>
            <a:chExt cx="4733424" cy="3042150"/>
          </a:xfrm>
        </p:grpSpPr>
        <p:sp>
          <p:nvSpPr>
            <p:cNvPr id="52" name="Shape 52"/>
            <p:cNvSpPr/>
            <p:nvPr/>
          </p:nvSpPr>
          <p:spPr>
            <a:xfrm>
              <a:off x="2480225" y="4437525"/>
              <a:ext cx="627599" cy="642600"/>
            </a:xfrm>
            <a:prstGeom prst="ellipse">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baseline="0" i="0" lang="en-US" sz="2400" u="none" cap="none" strike="noStrike">
                  <a:solidFill>
                    <a:srgbClr val="000000"/>
                  </a:solidFill>
                  <a:latin typeface="Arial"/>
                  <a:ea typeface="Arial"/>
                  <a:cs typeface="Arial"/>
                  <a:sym typeface="Arial"/>
                  <a:rtl val="0"/>
                </a:rPr>
                <a:t>A</a:t>
              </a:r>
            </a:p>
          </p:txBody>
        </p:sp>
        <p:sp>
          <p:nvSpPr>
            <p:cNvPr id="53" name="Shape 53"/>
            <p:cNvSpPr/>
            <p:nvPr/>
          </p:nvSpPr>
          <p:spPr>
            <a:xfrm>
              <a:off x="3573900" y="4437525"/>
              <a:ext cx="627599" cy="642600"/>
            </a:xfrm>
            <a:prstGeom prst="ellipse">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baseline="0" i="0" lang="en-US" sz="2400" u="none" cap="none" strike="noStrike">
                  <a:solidFill>
                    <a:srgbClr val="000000"/>
                  </a:solidFill>
                  <a:latin typeface="Arial"/>
                  <a:ea typeface="Arial"/>
                  <a:cs typeface="Arial"/>
                  <a:sym typeface="Arial"/>
                  <a:rtl val="0"/>
                </a:rPr>
                <a:t>B</a:t>
              </a:r>
            </a:p>
          </p:txBody>
        </p:sp>
        <p:sp>
          <p:nvSpPr>
            <p:cNvPr id="54" name="Shape 54"/>
            <p:cNvSpPr/>
            <p:nvPr/>
          </p:nvSpPr>
          <p:spPr>
            <a:xfrm>
              <a:off x="4577950" y="4437525"/>
              <a:ext cx="627599" cy="642600"/>
            </a:xfrm>
            <a:prstGeom prst="ellipse">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baseline="0" i="0" lang="en-US" sz="2400" u="none" cap="none" strike="noStrike">
                  <a:solidFill>
                    <a:srgbClr val="000000"/>
                  </a:solidFill>
                  <a:latin typeface="Arial"/>
                  <a:ea typeface="Arial"/>
                  <a:cs typeface="Arial"/>
                  <a:sym typeface="Arial"/>
                  <a:rtl val="0"/>
                </a:rPr>
                <a:t>C</a:t>
              </a:r>
            </a:p>
          </p:txBody>
        </p:sp>
        <p:sp>
          <p:nvSpPr>
            <p:cNvPr id="55" name="Shape 55"/>
            <p:cNvSpPr/>
            <p:nvPr/>
          </p:nvSpPr>
          <p:spPr>
            <a:xfrm>
              <a:off x="5582000" y="4437525"/>
              <a:ext cx="627599" cy="642600"/>
            </a:xfrm>
            <a:prstGeom prst="ellipse">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baseline="0" i="0" lang="en-US" sz="2400" u="none" cap="none" strike="noStrike">
                  <a:solidFill>
                    <a:srgbClr val="000000"/>
                  </a:solidFill>
                  <a:latin typeface="Arial"/>
                  <a:ea typeface="Arial"/>
                  <a:cs typeface="Arial"/>
                  <a:sym typeface="Arial"/>
                  <a:rtl val="0"/>
                </a:rPr>
                <a:t>D</a:t>
              </a:r>
            </a:p>
          </p:txBody>
        </p:sp>
        <p:sp>
          <p:nvSpPr>
            <p:cNvPr id="56" name="Shape 56"/>
            <p:cNvSpPr/>
            <p:nvPr/>
          </p:nvSpPr>
          <p:spPr>
            <a:xfrm>
              <a:off x="6586050" y="4437525"/>
              <a:ext cx="627599" cy="642600"/>
            </a:xfrm>
            <a:prstGeom prst="ellipse">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baseline="0" i="0" lang="en-US" sz="2400" u="none" cap="none" strike="noStrike">
                  <a:solidFill>
                    <a:srgbClr val="000000"/>
                  </a:solidFill>
                  <a:latin typeface="Arial"/>
                  <a:ea typeface="Arial"/>
                  <a:cs typeface="Arial"/>
                  <a:sym typeface="Arial"/>
                  <a:rtl val="0"/>
                </a:rPr>
                <a:t>E</a:t>
              </a:r>
            </a:p>
          </p:txBody>
        </p:sp>
        <p:sp>
          <p:nvSpPr>
            <p:cNvPr id="57" name="Shape 57"/>
            <p:cNvSpPr/>
            <p:nvPr/>
          </p:nvSpPr>
          <p:spPr>
            <a:xfrm>
              <a:off x="3573900" y="3182450"/>
              <a:ext cx="627599" cy="642600"/>
            </a:xfrm>
            <a:prstGeom prst="ellipse">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baseline="0" i="0" lang="en-US" sz="2400" u="none" cap="none" strike="noStrike">
                  <a:solidFill>
                    <a:srgbClr val="000000"/>
                  </a:solidFill>
                  <a:latin typeface="Arial"/>
                  <a:ea typeface="Arial"/>
                  <a:cs typeface="Arial"/>
                  <a:sym typeface="Arial"/>
                  <a:rtl val="0"/>
                </a:rPr>
                <a:t>F</a:t>
              </a:r>
            </a:p>
          </p:txBody>
        </p:sp>
        <p:sp>
          <p:nvSpPr>
            <p:cNvPr id="58" name="Shape 58"/>
            <p:cNvSpPr/>
            <p:nvPr/>
          </p:nvSpPr>
          <p:spPr>
            <a:xfrm>
              <a:off x="5205550" y="3182450"/>
              <a:ext cx="627599" cy="642600"/>
            </a:xfrm>
            <a:prstGeom prst="ellipse">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baseline="0" i="0" lang="en-US" sz="2400" u="none" cap="none" strike="noStrike">
                  <a:solidFill>
                    <a:srgbClr val="000000"/>
                  </a:solidFill>
                  <a:latin typeface="Arial"/>
                  <a:ea typeface="Arial"/>
                  <a:cs typeface="Arial"/>
                  <a:sym typeface="Arial"/>
                  <a:rtl val="0"/>
                </a:rPr>
                <a:t>G</a:t>
              </a:r>
            </a:p>
          </p:txBody>
        </p:sp>
        <p:sp>
          <p:nvSpPr>
            <p:cNvPr id="59" name="Shape 59"/>
            <p:cNvSpPr/>
            <p:nvPr/>
          </p:nvSpPr>
          <p:spPr>
            <a:xfrm>
              <a:off x="4430075" y="2037975"/>
              <a:ext cx="627599" cy="642600"/>
            </a:xfrm>
            <a:prstGeom prst="ellipse">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baseline="0" i="0" lang="en-US" sz="2400" u="none" cap="none" strike="noStrike">
                  <a:solidFill>
                    <a:srgbClr val="000000"/>
                  </a:solidFill>
                  <a:latin typeface="Arial"/>
                  <a:ea typeface="Arial"/>
                  <a:cs typeface="Arial"/>
                  <a:sym typeface="Arial"/>
                  <a:rtl val="0"/>
                </a:rPr>
                <a:t>H</a:t>
              </a:r>
            </a:p>
          </p:txBody>
        </p:sp>
        <p:cxnSp>
          <p:nvCxnSpPr>
            <p:cNvPr id="60" name="Shape 60"/>
            <p:cNvCxnSpPr>
              <a:endCxn id="57" idx="7"/>
            </p:cNvCxnSpPr>
            <p:nvPr/>
          </p:nvCxnSpPr>
          <p:spPr>
            <a:xfrm flipH="1">
              <a:off x="4109589" y="2586556"/>
              <a:ext cx="412500" cy="690000"/>
            </a:xfrm>
            <a:prstGeom prst="straightConnector1">
              <a:avLst/>
            </a:prstGeom>
            <a:noFill/>
            <a:ln cap="flat" cmpd="sng" w="9525">
              <a:solidFill>
                <a:schemeClr val="dk2"/>
              </a:solidFill>
              <a:prstDash val="solid"/>
              <a:round/>
              <a:headEnd len="med" w="med" type="none"/>
              <a:tailEnd len="lg" w="lg" type="triangle"/>
            </a:ln>
          </p:spPr>
        </p:cxnSp>
        <p:cxnSp>
          <p:nvCxnSpPr>
            <p:cNvPr id="61" name="Shape 61"/>
            <p:cNvCxnSpPr>
              <a:stCxn id="57" idx="3"/>
              <a:endCxn id="52" idx="7"/>
            </p:cNvCxnSpPr>
            <p:nvPr/>
          </p:nvCxnSpPr>
          <p:spPr>
            <a:xfrm flipH="1">
              <a:off x="3016009" y="3730943"/>
              <a:ext cx="649800" cy="800700"/>
            </a:xfrm>
            <a:prstGeom prst="straightConnector1">
              <a:avLst/>
            </a:prstGeom>
            <a:noFill/>
            <a:ln cap="flat" cmpd="sng" w="9525">
              <a:solidFill>
                <a:schemeClr val="dk2"/>
              </a:solidFill>
              <a:prstDash val="solid"/>
              <a:round/>
              <a:headEnd len="med" w="med" type="none"/>
              <a:tailEnd len="lg" w="lg" type="triangle"/>
            </a:ln>
          </p:spPr>
        </p:cxnSp>
        <p:cxnSp>
          <p:nvCxnSpPr>
            <p:cNvPr id="62" name="Shape 62"/>
            <p:cNvCxnSpPr>
              <a:stCxn id="57" idx="4"/>
              <a:endCxn id="53" idx="0"/>
            </p:cNvCxnSpPr>
            <p:nvPr/>
          </p:nvCxnSpPr>
          <p:spPr>
            <a:xfrm>
              <a:off x="3887699" y="3825050"/>
              <a:ext cx="0" cy="612600"/>
            </a:xfrm>
            <a:prstGeom prst="straightConnector1">
              <a:avLst/>
            </a:prstGeom>
            <a:noFill/>
            <a:ln cap="flat" cmpd="sng" w="9525">
              <a:solidFill>
                <a:schemeClr val="dk2"/>
              </a:solidFill>
              <a:prstDash val="solid"/>
              <a:round/>
              <a:headEnd len="med" w="med" type="none"/>
              <a:tailEnd len="lg" w="lg" type="triangle"/>
            </a:ln>
          </p:spPr>
        </p:cxnSp>
        <p:cxnSp>
          <p:nvCxnSpPr>
            <p:cNvPr id="63" name="Shape 63"/>
            <p:cNvCxnSpPr>
              <a:stCxn id="57" idx="5"/>
              <a:endCxn id="54" idx="1"/>
            </p:cNvCxnSpPr>
            <p:nvPr/>
          </p:nvCxnSpPr>
          <p:spPr>
            <a:xfrm>
              <a:off x="4109589" y="3730943"/>
              <a:ext cx="560400" cy="800700"/>
            </a:xfrm>
            <a:prstGeom prst="straightConnector1">
              <a:avLst/>
            </a:prstGeom>
            <a:noFill/>
            <a:ln cap="flat" cmpd="sng" w="9525">
              <a:solidFill>
                <a:schemeClr val="dk2"/>
              </a:solidFill>
              <a:prstDash val="solid"/>
              <a:round/>
              <a:headEnd len="med" w="med" type="none"/>
              <a:tailEnd len="lg" w="lg" type="triangle"/>
            </a:ln>
          </p:spPr>
        </p:cxnSp>
        <p:cxnSp>
          <p:nvCxnSpPr>
            <p:cNvPr id="64" name="Shape 64"/>
            <p:cNvCxnSpPr>
              <a:stCxn id="58" idx="2"/>
              <a:endCxn id="57" idx="6"/>
            </p:cNvCxnSpPr>
            <p:nvPr/>
          </p:nvCxnSpPr>
          <p:spPr>
            <a:xfrm rot="10800000">
              <a:off x="4201450" y="3503750"/>
              <a:ext cx="1004100" cy="0"/>
            </a:xfrm>
            <a:prstGeom prst="straightConnector1">
              <a:avLst/>
            </a:prstGeom>
            <a:noFill/>
            <a:ln cap="flat" cmpd="sng" w="9525">
              <a:solidFill>
                <a:schemeClr val="dk2"/>
              </a:solidFill>
              <a:prstDash val="solid"/>
              <a:round/>
              <a:headEnd len="med" w="med" type="none"/>
              <a:tailEnd len="lg" w="lg" type="triangle"/>
            </a:ln>
          </p:spPr>
        </p:cxnSp>
        <p:cxnSp>
          <p:nvCxnSpPr>
            <p:cNvPr id="65" name="Shape 65"/>
            <p:cNvCxnSpPr>
              <a:stCxn id="59" idx="5"/>
              <a:endCxn id="58" idx="0"/>
            </p:cNvCxnSpPr>
            <p:nvPr/>
          </p:nvCxnSpPr>
          <p:spPr>
            <a:xfrm>
              <a:off x="4965764" y="2586468"/>
              <a:ext cx="553500" cy="596100"/>
            </a:xfrm>
            <a:prstGeom prst="straightConnector1">
              <a:avLst/>
            </a:prstGeom>
            <a:noFill/>
            <a:ln cap="flat" cmpd="sng" w="9525">
              <a:solidFill>
                <a:schemeClr val="dk2"/>
              </a:solidFill>
              <a:prstDash val="solid"/>
              <a:round/>
              <a:headEnd len="med" w="med" type="none"/>
              <a:tailEnd len="lg" w="lg" type="triangle"/>
            </a:ln>
          </p:spPr>
        </p:cxnSp>
        <p:cxnSp>
          <p:nvCxnSpPr>
            <p:cNvPr id="66" name="Shape 66"/>
            <p:cNvCxnSpPr>
              <a:stCxn id="58" idx="5"/>
              <a:endCxn id="56" idx="0"/>
            </p:cNvCxnSpPr>
            <p:nvPr/>
          </p:nvCxnSpPr>
          <p:spPr>
            <a:xfrm>
              <a:off x="5741239" y="3730943"/>
              <a:ext cx="1158599" cy="706500"/>
            </a:xfrm>
            <a:prstGeom prst="straightConnector1">
              <a:avLst/>
            </a:prstGeom>
            <a:noFill/>
            <a:ln cap="flat" cmpd="sng" w="9525">
              <a:solidFill>
                <a:schemeClr val="dk2"/>
              </a:solidFill>
              <a:prstDash val="solid"/>
              <a:round/>
              <a:headEnd len="med" w="med" type="none"/>
              <a:tailEnd len="lg" w="lg" type="triangle"/>
            </a:ln>
          </p:spPr>
        </p:cxnSp>
        <p:cxnSp>
          <p:nvCxnSpPr>
            <p:cNvPr id="67" name="Shape 67"/>
            <p:cNvCxnSpPr>
              <a:stCxn id="58" idx="4"/>
              <a:endCxn id="55" idx="0"/>
            </p:cNvCxnSpPr>
            <p:nvPr/>
          </p:nvCxnSpPr>
          <p:spPr>
            <a:xfrm>
              <a:off x="5519349" y="3825050"/>
              <a:ext cx="376500" cy="612600"/>
            </a:xfrm>
            <a:prstGeom prst="straightConnector1">
              <a:avLst/>
            </a:prstGeom>
            <a:noFill/>
            <a:ln cap="flat" cmpd="sng" w="9525">
              <a:solidFill>
                <a:schemeClr val="dk2"/>
              </a:solidFill>
              <a:prstDash val="solid"/>
              <a:round/>
              <a:headEnd len="med" w="med" type="none"/>
              <a:tailEnd len="lg" w="lg" type="triangle"/>
            </a:ln>
          </p:spPr>
        </p:cxnSp>
      </p:grpSp>
      <p:sp>
        <p:nvSpPr>
          <p:cNvPr id="68" name="Shape 68"/>
          <p:cNvSpPr txBox="1"/>
          <p:nvPr/>
        </p:nvSpPr>
        <p:spPr>
          <a:xfrm>
            <a:off x="1240125" y="5184600"/>
            <a:ext cx="956098" cy="5229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1" baseline="0" i="0" lang="en-US" sz="1800" u="none" cap="none" strike="noStrike">
                <a:solidFill>
                  <a:srgbClr val="000000"/>
                </a:solidFill>
                <a:latin typeface="Arial"/>
                <a:ea typeface="Arial"/>
                <a:cs typeface="Arial"/>
                <a:sym typeface="Arial"/>
                <a:rtl val="0"/>
              </a:rPr>
              <a:t>Début</a:t>
            </a:r>
          </a:p>
        </p:txBody>
      </p:sp>
      <p:sp>
        <p:nvSpPr>
          <p:cNvPr id="69" name="Shape 69"/>
          <p:cNvSpPr txBox="1"/>
          <p:nvPr/>
        </p:nvSpPr>
        <p:spPr>
          <a:xfrm>
            <a:off x="1204125" y="2037975"/>
            <a:ext cx="1028100" cy="5229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1" baseline="0" i="0" lang="en-US" sz="1800" u="none" cap="none" strike="noStrike">
                <a:solidFill>
                  <a:schemeClr val="dk1"/>
                </a:solidFill>
                <a:latin typeface="Arial"/>
                <a:ea typeface="Arial"/>
                <a:cs typeface="Arial"/>
                <a:sym typeface="Arial"/>
                <a:rtl val="0"/>
              </a:rPr>
              <a:t>Fin</a:t>
            </a:r>
          </a:p>
        </p:txBody>
      </p:sp>
      <p:cxnSp>
        <p:nvCxnSpPr>
          <p:cNvPr id="70" name="Shape 70"/>
          <p:cNvCxnSpPr>
            <a:endCxn id="69" idx="2"/>
          </p:cNvCxnSpPr>
          <p:nvPr/>
        </p:nvCxnSpPr>
        <p:spPr>
          <a:xfrm rot="10800000">
            <a:off x="1718175" y="2560874"/>
            <a:ext cx="0" cy="2623800"/>
          </a:xfrm>
          <a:prstGeom prst="straightConnector1">
            <a:avLst/>
          </a:prstGeom>
          <a:noFill/>
          <a:ln cap="flat" cmpd="sng" w="9525">
            <a:solidFill>
              <a:schemeClr val="dk2"/>
            </a:solidFill>
            <a:prstDash val="solid"/>
            <a:round/>
            <a:headEnd len="med" w="med" type="none"/>
            <a:tailEnd len="lg" w="lg" type="triangle"/>
          </a:ln>
        </p:spPr>
      </p:cxn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nvSpPr>
        <p:spPr>
          <a:xfrm>
            <a:off x="463175" y="179300"/>
            <a:ext cx="8307299" cy="7172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0000"/>
              </a:buClr>
              <a:buSzPct val="25000"/>
              <a:buFont typeface="Arial"/>
              <a:buNone/>
            </a:pPr>
            <a:r>
              <a:rPr b="0" baseline="0" i="0" lang="en-US" sz="3600" u="none" cap="none" strike="noStrike">
                <a:solidFill>
                  <a:srgbClr val="FF0000"/>
                </a:solidFill>
                <a:latin typeface="Arial"/>
                <a:ea typeface="Arial"/>
                <a:cs typeface="Arial"/>
                <a:sym typeface="Arial"/>
                <a:rtl val="0"/>
              </a:rPr>
              <a:t>Avantages/inconvénients du bottom-up</a:t>
            </a:r>
          </a:p>
        </p:txBody>
      </p:sp>
      <p:sp>
        <p:nvSpPr>
          <p:cNvPr id="77" name="Shape 77"/>
          <p:cNvSpPr txBox="1"/>
          <p:nvPr/>
        </p:nvSpPr>
        <p:spPr>
          <a:xfrm>
            <a:off x="522875" y="1165425"/>
            <a:ext cx="8187900" cy="4960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baseline="0" i="0" lang="en-US" sz="2400" u="sng" cap="none" strike="noStrike">
                <a:solidFill>
                  <a:srgbClr val="000000"/>
                </a:solidFill>
                <a:latin typeface="Arial"/>
                <a:ea typeface="Arial"/>
                <a:cs typeface="Arial"/>
                <a:sym typeface="Arial"/>
                <a:rtl val="0"/>
              </a:rPr>
              <a:t>Avantages:</a:t>
            </a:r>
          </a:p>
          <a:p>
            <a:pPr indent="-381000" lvl="0" marL="457200" marR="0" rtl="0" algn="l">
              <a:lnSpc>
                <a:spcPct val="100000"/>
              </a:lnSpc>
              <a:spcBef>
                <a:spcPts val="0"/>
              </a:spcBef>
              <a:spcAft>
                <a:spcPts val="0"/>
              </a:spcAft>
              <a:buClr>
                <a:srgbClr val="000000"/>
              </a:buClr>
              <a:buSzPct val="100000"/>
              <a:buFont typeface="Arial"/>
              <a:buChar char="➢"/>
            </a:pPr>
            <a:r>
              <a:rPr b="0" baseline="0" i="0" lang="en-US" sz="2400" u="none" cap="none" strike="noStrike">
                <a:solidFill>
                  <a:srgbClr val="000000"/>
                </a:solidFill>
                <a:latin typeface="Arial"/>
                <a:ea typeface="Arial"/>
                <a:cs typeface="Arial"/>
                <a:sym typeface="Arial"/>
                <a:rtl val="0"/>
              </a:rPr>
              <a:t>Localisation des erreurs plus simple</a:t>
            </a:r>
          </a:p>
          <a:p>
            <a:pPr indent="-381000" lvl="0" marL="457200" marR="0" rtl="0" algn="l">
              <a:lnSpc>
                <a:spcPct val="100000"/>
              </a:lnSpc>
              <a:spcBef>
                <a:spcPts val="0"/>
              </a:spcBef>
              <a:spcAft>
                <a:spcPts val="0"/>
              </a:spcAft>
              <a:buClr>
                <a:srgbClr val="000000"/>
              </a:buClr>
              <a:buSzPct val="100000"/>
              <a:buFont typeface="Arial"/>
              <a:buChar char="➢"/>
            </a:pPr>
            <a:r>
              <a:rPr b="0" baseline="0" i="0" lang="en-US" sz="2400" u="none" cap="none" strike="noStrike">
                <a:solidFill>
                  <a:srgbClr val="000000"/>
                </a:solidFill>
                <a:latin typeface="Arial"/>
                <a:ea typeface="Arial"/>
                <a:cs typeface="Arial"/>
                <a:sym typeface="Arial"/>
                <a:rtl val="0"/>
              </a:rPr>
              <a:t>Possibilité de développement en parallèle des tests</a:t>
            </a:r>
          </a:p>
          <a:p>
            <a:pPr indent="0" lvl="0" marL="0" marR="0" rtl="0" algn="l">
              <a:lnSpc>
                <a:spcPct val="100000"/>
              </a:lnSpc>
              <a:spcBef>
                <a:spcPts val="0"/>
              </a:spcBef>
              <a:spcAft>
                <a:spcPts val="0"/>
              </a:spcAft>
              <a:buClr>
                <a:srgbClr val="000000"/>
              </a:buClr>
              <a:buFont typeface="Arial"/>
              <a:buNone/>
            </a:pPr>
            <a:r>
              <a:t/>
            </a:r>
            <a:endParaRPr b="0" baseline="0" i="0" sz="2400" u="none" cap="none" strike="noStrike">
              <a:solidFill>
                <a:srgbClr val="000000"/>
              </a:solidFill>
              <a:latin typeface="Arial"/>
              <a:ea typeface="Arial"/>
              <a:cs typeface="Arial"/>
              <a:sym typeface="Arial"/>
              <a:rtl val="0"/>
            </a:endParaRPr>
          </a:p>
          <a:p>
            <a:pPr indent="0" lvl="0" marL="0" marR="0" rtl="0" algn="l">
              <a:lnSpc>
                <a:spcPct val="100000"/>
              </a:lnSpc>
              <a:spcBef>
                <a:spcPts val="0"/>
              </a:spcBef>
              <a:spcAft>
                <a:spcPts val="0"/>
              </a:spcAft>
              <a:buClr>
                <a:srgbClr val="000000"/>
              </a:buClr>
              <a:buFont typeface="Arial"/>
              <a:buNone/>
            </a:pPr>
            <a:r>
              <a:t/>
            </a:r>
            <a:endParaRPr b="0" baseline="0" i="0" sz="2400" u="none" cap="none" strike="noStrike">
              <a:solidFill>
                <a:srgbClr val="000000"/>
              </a:solidFill>
              <a:latin typeface="Arial"/>
              <a:ea typeface="Arial"/>
              <a:cs typeface="Arial"/>
              <a:sym typeface="Arial"/>
              <a:rtl val="0"/>
            </a:endParaRPr>
          </a:p>
          <a:p>
            <a:pPr indent="0" lvl="0" marL="0" marR="0" rtl="0" algn="l">
              <a:lnSpc>
                <a:spcPct val="100000"/>
              </a:lnSpc>
              <a:spcBef>
                <a:spcPts val="0"/>
              </a:spcBef>
              <a:spcAft>
                <a:spcPts val="0"/>
              </a:spcAft>
              <a:buClr>
                <a:schemeClr val="dk1"/>
              </a:buClr>
              <a:buSzPct val="25000"/>
              <a:buFont typeface="Arial"/>
              <a:buNone/>
            </a:pPr>
            <a:r>
              <a:rPr b="1" baseline="0" i="0" lang="en-US" sz="2400" u="sng" cap="none" strike="noStrike">
                <a:solidFill>
                  <a:schemeClr val="dk1"/>
                </a:solidFill>
                <a:latin typeface="Arial"/>
                <a:ea typeface="Arial"/>
                <a:cs typeface="Arial"/>
                <a:sym typeface="Arial"/>
                <a:rtl val="0"/>
              </a:rPr>
              <a:t>Inconvénients:</a:t>
            </a:r>
          </a:p>
          <a:p>
            <a:pPr indent="-381000" lvl="0" marL="457200" marR="0" rtl="0" algn="l">
              <a:lnSpc>
                <a:spcPct val="100000"/>
              </a:lnSpc>
              <a:spcBef>
                <a:spcPts val="0"/>
              </a:spcBef>
              <a:spcAft>
                <a:spcPts val="0"/>
              </a:spcAft>
              <a:buClr>
                <a:schemeClr val="dk1"/>
              </a:buClr>
              <a:buSzPct val="100000"/>
              <a:buFont typeface="Arial"/>
              <a:buChar char="➢"/>
            </a:pPr>
            <a:r>
              <a:rPr b="0" baseline="0" i="0" lang="en-US" sz="2400" u="none" cap="none" strike="noStrike">
                <a:solidFill>
                  <a:schemeClr val="dk1"/>
                </a:solidFill>
                <a:latin typeface="Arial"/>
                <a:ea typeface="Arial"/>
                <a:cs typeface="Arial"/>
                <a:sym typeface="Arial"/>
                <a:rtl val="0"/>
              </a:rPr>
              <a:t>Durée des tests en fin de projet</a:t>
            </a:r>
          </a:p>
          <a:p>
            <a:pPr indent="-381000" lvl="0" marL="457200" marR="0" rtl="0" algn="l">
              <a:lnSpc>
                <a:spcPct val="100000"/>
              </a:lnSpc>
              <a:spcBef>
                <a:spcPts val="0"/>
              </a:spcBef>
              <a:spcAft>
                <a:spcPts val="0"/>
              </a:spcAft>
              <a:buClr>
                <a:schemeClr val="dk1"/>
              </a:buClr>
              <a:buSzPct val="100000"/>
              <a:buFont typeface="Arial"/>
              <a:buChar char="➢"/>
            </a:pPr>
            <a:r>
              <a:rPr b="0" baseline="0" i="0" lang="en-US" sz="2400" u="none" cap="none" strike="noStrike">
                <a:solidFill>
                  <a:schemeClr val="dk1"/>
                </a:solidFill>
                <a:latin typeface="Arial"/>
                <a:ea typeface="Arial"/>
                <a:cs typeface="Arial"/>
                <a:sym typeface="Arial"/>
                <a:rtl val="0"/>
              </a:rPr>
              <a:t>Drivers nécessaires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nvSpPr>
        <p:spPr>
          <a:xfrm>
            <a:off x="463175" y="179300"/>
            <a:ext cx="8307299" cy="7172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0000"/>
              </a:buClr>
              <a:buSzPct val="25000"/>
              <a:buFont typeface="Arial"/>
              <a:buNone/>
            </a:pPr>
            <a:r>
              <a:rPr b="0" baseline="0" i="0" lang="en-US" sz="3600" u="none" cap="none" strike="noStrike">
                <a:solidFill>
                  <a:srgbClr val="FF0000"/>
                </a:solidFill>
                <a:latin typeface="Arial"/>
                <a:ea typeface="Arial"/>
                <a:cs typeface="Arial"/>
                <a:sym typeface="Arial"/>
                <a:rtl val="0"/>
              </a:rPr>
              <a:t>Méthodes de tests d’intégration</a:t>
            </a:r>
          </a:p>
        </p:txBody>
      </p:sp>
      <p:sp>
        <p:nvSpPr>
          <p:cNvPr id="84" name="Shape 84"/>
          <p:cNvSpPr txBox="1"/>
          <p:nvPr/>
        </p:nvSpPr>
        <p:spPr>
          <a:xfrm>
            <a:off x="463175" y="1135525"/>
            <a:ext cx="8561400" cy="821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baseline="0" i="0" lang="en-US" sz="2400" u="none" cap="none" strike="noStrike">
                <a:solidFill>
                  <a:schemeClr val="dk1"/>
                </a:solidFill>
                <a:latin typeface="Arial"/>
                <a:ea typeface="Arial"/>
                <a:cs typeface="Arial"/>
                <a:sym typeface="Arial"/>
                <a:rtl val="0"/>
              </a:rPr>
              <a:t>Tests d’intégration “top-down”</a:t>
            </a:r>
          </a:p>
          <a:p>
            <a:pPr indent="0" lvl="0" marL="0" marR="0" rtl="0" algn="l">
              <a:lnSpc>
                <a:spcPct val="100000"/>
              </a:lnSpc>
              <a:spcBef>
                <a:spcPts val="0"/>
              </a:spcBef>
              <a:spcAft>
                <a:spcPts val="0"/>
              </a:spcAft>
              <a:buClr>
                <a:srgbClr val="000000"/>
              </a:buClr>
              <a:buFont typeface="Arial"/>
              <a:buNone/>
            </a:pPr>
            <a:r>
              <a:t/>
            </a:r>
            <a:endParaRPr b="0" baseline="0" i="0" sz="2400" u="none" cap="none" strike="noStrike">
              <a:solidFill>
                <a:schemeClr val="dk1"/>
              </a:solidFill>
              <a:latin typeface="Arial"/>
              <a:ea typeface="Arial"/>
              <a:cs typeface="Arial"/>
              <a:sym typeface="Arial"/>
              <a:rtl val="0"/>
            </a:endParaRPr>
          </a:p>
        </p:txBody>
      </p:sp>
      <p:grpSp>
        <p:nvGrpSpPr>
          <p:cNvPr id="85" name="Shape 85"/>
          <p:cNvGrpSpPr/>
          <p:nvPr/>
        </p:nvGrpSpPr>
        <p:grpSpPr>
          <a:xfrm>
            <a:off x="2480225" y="2037975"/>
            <a:ext cx="4733424" cy="3042150"/>
            <a:chOff x="2480225" y="2037975"/>
            <a:chExt cx="4733424" cy="3042150"/>
          </a:xfrm>
        </p:grpSpPr>
        <p:sp>
          <p:nvSpPr>
            <p:cNvPr id="86" name="Shape 86"/>
            <p:cNvSpPr/>
            <p:nvPr/>
          </p:nvSpPr>
          <p:spPr>
            <a:xfrm>
              <a:off x="2480225" y="4437525"/>
              <a:ext cx="627599" cy="642600"/>
            </a:xfrm>
            <a:prstGeom prst="ellipse">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baseline="0" i="0" lang="en-US" sz="2400" u="none" cap="none" strike="noStrike">
                  <a:solidFill>
                    <a:srgbClr val="000000"/>
                  </a:solidFill>
                  <a:latin typeface="Arial"/>
                  <a:ea typeface="Arial"/>
                  <a:cs typeface="Arial"/>
                  <a:sym typeface="Arial"/>
                  <a:rtl val="0"/>
                </a:rPr>
                <a:t>A</a:t>
              </a:r>
            </a:p>
          </p:txBody>
        </p:sp>
        <p:sp>
          <p:nvSpPr>
            <p:cNvPr id="87" name="Shape 87"/>
            <p:cNvSpPr/>
            <p:nvPr/>
          </p:nvSpPr>
          <p:spPr>
            <a:xfrm>
              <a:off x="3573900" y="4437525"/>
              <a:ext cx="627599" cy="642600"/>
            </a:xfrm>
            <a:prstGeom prst="ellipse">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baseline="0" i="0" lang="en-US" sz="2400" u="none" cap="none" strike="noStrike">
                  <a:solidFill>
                    <a:srgbClr val="000000"/>
                  </a:solidFill>
                  <a:latin typeface="Arial"/>
                  <a:ea typeface="Arial"/>
                  <a:cs typeface="Arial"/>
                  <a:sym typeface="Arial"/>
                  <a:rtl val="0"/>
                </a:rPr>
                <a:t>B</a:t>
              </a:r>
            </a:p>
          </p:txBody>
        </p:sp>
        <p:sp>
          <p:nvSpPr>
            <p:cNvPr id="88" name="Shape 88"/>
            <p:cNvSpPr/>
            <p:nvPr/>
          </p:nvSpPr>
          <p:spPr>
            <a:xfrm>
              <a:off x="4577950" y="4437525"/>
              <a:ext cx="627599" cy="642600"/>
            </a:xfrm>
            <a:prstGeom prst="ellipse">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baseline="0" i="0" lang="en-US" sz="2400" u="none" cap="none" strike="noStrike">
                  <a:solidFill>
                    <a:srgbClr val="000000"/>
                  </a:solidFill>
                  <a:latin typeface="Arial"/>
                  <a:ea typeface="Arial"/>
                  <a:cs typeface="Arial"/>
                  <a:sym typeface="Arial"/>
                  <a:rtl val="0"/>
                </a:rPr>
                <a:t>C</a:t>
              </a:r>
            </a:p>
          </p:txBody>
        </p:sp>
        <p:sp>
          <p:nvSpPr>
            <p:cNvPr id="89" name="Shape 89"/>
            <p:cNvSpPr/>
            <p:nvPr/>
          </p:nvSpPr>
          <p:spPr>
            <a:xfrm>
              <a:off x="5582000" y="4437525"/>
              <a:ext cx="627599" cy="642600"/>
            </a:xfrm>
            <a:prstGeom prst="ellipse">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baseline="0" i="0" lang="en-US" sz="2400" u="none" cap="none" strike="noStrike">
                  <a:solidFill>
                    <a:srgbClr val="000000"/>
                  </a:solidFill>
                  <a:latin typeface="Arial"/>
                  <a:ea typeface="Arial"/>
                  <a:cs typeface="Arial"/>
                  <a:sym typeface="Arial"/>
                  <a:rtl val="0"/>
                </a:rPr>
                <a:t>D</a:t>
              </a:r>
            </a:p>
          </p:txBody>
        </p:sp>
        <p:sp>
          <p:nvSpPr>
            <p:cNvPr id="90" name="Shape 90"/>
            <p:cNvSpPr/>
            <p:nvPr/>
          </p:nvSpPr>
          <p:spPr>
            <a:xfrm>
              <a:off x="6586050" y="4437525"/>
              <a:ext cx="627599" cy="642600"/>
            </a:xfrm>
            <a:prstGeom prst="ellipse">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baseline="0" i="0" lang="en-US" sz="2400" u="none" cap="none" strike="noStrike">
                  <a:solidFill>
                    <a:srgbClr val="000000"/>
                  </a:solidFill>
                  <a:latin typeface="Arial"/>
                  <a:ea typeface="Arial"/>
                  <a:cs typeface="Arial"/>
                  <a:sym typeface="Arial"/>
                  <a:rtl val="0"/>
                </a:rPr>
                <a:t>E</a:t>
              </a:r>
            </a:p>
          </p:txBody>
        </p:sp>
        <p:sp>
          <p:nvSpPr>
            <p:cNvPr id="91" name="Shape 91"/>
            <p:cNvSpPr/>
            <p:nvPr/>
          </p:nvSpPr>
          <p:spPr>
            <a:xfrm>
              <a:off x="3573900" y="3182450"/>
              <a:ext cx="627599" cy="642600"/>
            </a:xfrm>
            <a:prstGeom prst="ellipse">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baseline="0" i="0" lang="en-US" sz="2400" u="none" cap="none" strike="noStrike">
                  <a:solidFill>
                    <a:srgbClr val="000000"/>
                  </a:solidFill>
                  <a:latin typeface="Arial"/>
                  <a:ea typeface="Arial"/>
                  <a:cs typeface="Arial"/>
                  <a:sym typeface="Arial"/>
                  <a:rtl val="0"/>
                </a:rPr>
                <a:t>F</a:t>
              </a:r>
            </a:p>
          </p:txBody>
        </p:sp>
        <p:sp>
          <p:nvSpPr>
            <p:cNvPr id="92" name="Shape 92"/>
            <p:cNvSpPr/>
            <p:nvPr/>
          </p:nvSpPr>
          <p:spPr>
            <a:xfrm>
              <a:off x="5205550" y="3182450"/>
              <a:ext cx="627599" cy="642600"/>
            </a:xfrm>
            <a:prstGeom prst="ellipse">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baseline="0" i="0" lang="en-US" sz="2400" u="none" cap="none" strike="noStrike">
                  <a:solidFill>
                    <a:srgbClr val="000000"/>
                  </a:solidFill>
                  <a:latin typeface="Arial"/>
                  <a:ea typeface="Arial"/>
                  <a:cs typeface="Arial"/>
                  <a:sym typeface="Arial"/>
                  <a:rtl val="0"/>
                </a:rPr>
                <a:t>G</a:t>
              </a:r>
            </a:p>
          </p:txBody>
        </p:sp>
        <p:sp>
          <p:nvSpPr>
            <p:cNvPr id="93" name="Shape 93"/>
            <p:cNvSpPr/>
            <p:nvPr/>
          </p:nvSpPr>
          <p:spPr>
            <a:xfrm>
              <a:off x="4430075" y="2037975"/>
              <a:ext cx="627599" cy="642600"/>
            </a:xfrm>
            <a:prstGeom prst="ellipse">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baseline="0" i="0" lang="en-US" sz="2400" u="none" cap="none" strike="noStrike">
                  <a:solidFill>
                    <a:srgbClr val="000000"/>
                  </a:solidFill>
                  <a:latin typeface="Arial"/>
                  <a:ea typeface="Arial"/>
                  <a:cs typeface="Arial"/>
                  <a:sym typeface="Arial"/>
                  <a:rtl val="0"/>
                </a:rPr>
                <a:t>H</a:t>
              </a:r>
            </a:p>
          </p:txBody>
        </p:sp>
        <p:cxnSp>
          <p:nvCxnSpPr>
            <p:cNvPr id="94" name="Shape 94"/>
            <p:cNvCxnSpPr>
              <a:endCxn id="91" idx="7"/>
            </p:cNvCxnSpPr>
            <p:nvPr/>
          </p:nvCxnSpPr>
          <p:spPr>
            <a:xfrm flipH="1">
              <a:off x="4109589" y="2586556"/>
              <a:ext cx="412500" cy="690000"/>
            </a:xfrm>
            <a:prstGeom prst="straightConnector1">
              <a:avLst/>
            </a:prstGeom>
            <a:noFill/>
            <a:ln cap="flat" cmpd="sng" w="9525">
              <a:solidFill>
                <a:schemeClr val="dk2"/>
              </a:solidFill>
              <a:prstDash val="solid"/>
              <a:round/>
              <a:headEnd len="med" w="med" type="none"/>
              <a:tailEnd len="lg" w="lg" type="triangle"/>
            </a:ln>
          </p:spPr>
        </p:cxnSp>
        <p:cxnSp>
          <p:nvCxnSpPr>
            <p:cNvPr id="95" name="Shape 95"/>
            <p:cNvCxnSpPr>
              <a:stCxn id="91" idx="3"/>
              <a:endCxn id="86" idx="7"/>
            </p:cNvCxnSpPr>
            <p:nvPr/>
          </p:nvCxnSpPr>
          <p:spPr>
            <a:xfrm flipH="1">
              <a:off x="3016009" y="3730943"/>
              <a:ext cx="649800" cy="800700"/>
            </a:xfrm>
            <a:prstGeom prst="straightConnector1">
              <a:avLst/>
            </a:prstGeom>
            <a:noFill/>
            <a:ln cap="flat" cmpd="sng" w="9525">
              <a:solidFill>
                <a:schemeClr val="dk2"/>
              </a:solidFill>
              <a:prstDash val="solid"/>
              <a:round/>
              <a:headEnd len="med" w="med" type="none"/>
              <a:tailEnd len="lg" w="lg" type="triangle"/>
            </a:ln>
          </p:spPr>
        </p:cxnSp>
        <p:cxnSp>
          <p:nvCxnSpPr>
            <p:cNvPr id="96" name="Shape 96"/>
            <p:cNvCxnSpPr>
              <a:stCxn id="91" idx="4"/>
              <a:endCxn id="87" idx="0"/>
            </p:cNvCxnSpPr>
            <p:nvPr/>
          </p:nvCxnSpPr>
          <p:spPr>
            <a:xfrm>
              <a:off x="3887699" y="3825050"/>
              <a:ext cx="0" cy="612600"/>
            </a:xfrm>
            <a:prstGeom prst="straightConnector1">
              <a:avLst/>
            </a:prstGeom>
            <a:noFill/>
            <a:ln cap="flat" cmpd="sng" w="9525">
              <a:solidFill>
                <a:schemeClr val="dk2"/>
              </a:solidFill>
              <a:prstDash val="solid"/>
              <a:round/>
              <a:headEnd len="med" w="med" type="none"/>
              <a:tailEnd len="lg" w="lg" type="triangle"/>
            </a:ln>
          </p:spPr>
        </p:cxnSp>
        <p:cxnSp>
          <p:nvCxnSpPr>
            <p:cNvPr id="97" name="Shape 97"/>
            <p:cNvCxnSpPr>
              <a:stCxn id="91" idx="5"/>
              <a:endCxn id="88" idx="1"/>
            </p:cNvCxnSpPr>
            <p:nvPr/>
          </p:nvCxnSpPr>
          <p:spPr>
            <a:xfrm>
              <a:off x="4109589" y="3730943"/>
              <a:ext cx="560400" cy="800700"/>
            </a:xfrm>
            <a:prstGeom prst="straightConnector1">
              <a:avLst/>
            </a:prstGeom>
            <a:noFill/>
            <a:ln cap="flat" cmpd="sng" w="9525">
              <a:solidFill>
                <a:schemeClr val="dk2"/>
              </a:solidFill>
              <a:prstDash val="solid"/>
              <a:round/>
              <a:headEnd len="med" w="med" type="none"/>
              <a:tailEnd len="lg" w="lg" type="triangle"/>
            </a:ln>
          </p:spPr>
        </p:cxnSp>
        <p:cxnSp>
          <p:nvCxnSpPr>
            <p:cNvPr id="98" name="Shape 98"/>
            <p:cNvCxnSpPr>
              <a:stCxn id="92" idx="2"/>
              <a:endCxn id="91" idx="6"/>
            </p:cNvCxnSpPr>
            <p:nvPr/>
          </p:nvCxnSpPr>
          <p:spPr>
            <a:xfrm rot="10800000">
              <a:off x="4201450" y="3503750"/>
              <a:ext cx="1004100" cy="0"/>
            </a:xfrm>
            <a:prstGeom prst="straightConnector1">
              <a:avLst/>
            </a:prstGeom>
            <a:noFill/>
            <a:ln cap="flat" cmpd="sng" w="9525">
              <a:solidFill>
                <a:schemeClr val="dk2"/>
              </a:solidFill>
              <a:prstDash val="solid"/>
              <a:round/>
              <a:headEnd len="med" w="med" type="none"/>
              <a:tailEnd len="lg" w="lg" type="triangle"/>
            </a:ln>
          </p:spPr>
        </p:cxnSp>
        <p:cxnSp>
          <p:nvCxnSpPr>
            <p:cNvPr id="99" name="Shape 99"/>
            <p:cNvCxnSpPr>
              <a:stCxn id="93" idx="5"/>
              <a:endCxn id="92" idx="0"/>
            </p:cNvCxnSpPr>
            <p:nvPr/>
          </p:nvCxnSpPr>
          <p:spPr>
            <a:xfrm>
              <a:off x="4965764" y="2586468"/>
              <a:ext cx="553500" cy="596100"/>
            </a:xfrm>
            <a:prstGeom prst="straightConnector1">
              <a:avLst/>
            </a:prstGeom>
            <a:noFill/>
            <a:ln cap="flat" cmpd="sng" w="9525">
              <a:solidFill>
                <a:schemeClr val="dk2"/>
              </a:solidFill>
              <a:prstDash val="solid"/>
              <a:round/>
              <a:headEnd len="med" w="med" type="none"/>
              <a:tailEnd len="lg" w="lg" type="triangle"/>
            </a:ln>
          </p:spPr>
        </p:cxnSp>
        <p:cxnSp>
          <p:nvCxnSpPr>
            <p:cNvPr id="100" name="Shape 100"/>
            <p:cNvCxnSpPr>
              <a:stCxn id="92" idx="5"/>
              <a:endCxn id="90" idx="0"/>
            </p:cNvCxnSpPr>
            <p:nvPr/>
          </p:nvCxnSpPr>
          <p:spPr>
            <a:xfrm>
              <a:off x="5741239" y="3730943"/>
              <a:ext cx="1158599" cy="706500"/>
            </a:xfrm>
            <a:prstGeom prst="straightConnector1">
              <a:avLst/>
            </a:prstGeom>
            <a:noFill/>
            <a:ln cap="flat" cmpd="sng" w="9525">
              <a:solidFill>
                <a:schemeClr val="dk2"/>
              </a:solidFill>
              <a:prstDash val="solid"/>
              <a:round/>
              <a:headEnd len="med" w="med" type="none"/>
              <a:tailEnd len="lg" w="lg" type="triangle"/>
            </a:ln>
          </p:spPr>
        </p:cxnSp>
        <p:cxnSp>
          <p:nvCxnSpPr>
            <p:cNvPr id="101" name="Shape 101"/>
            <p:cNvCxnSpPr>
              <a:stCxn id="92" idx="4"/>
              <a:endCxn id="89" idx="0"/>
            </p:cNvCxnSpPr>
            <p:nvPr/>
          </p:nvCxnSpPr>
          <p:spPr>
            <a:xfrm>
              <a:off x="5519349" y="3825050"/>
              <a:ext cx="376500" cy="612600"/>
            </a:xfrm>
            <a:prstGeom prst="straightConnector1">
              <a:avLst/>
            </a:prstGeom>
            <a:noFill/>
            <a:ln cap="flat" cmpd="sng" w="9525">
              <a:solidFill>
                <a:schemeClr val="dk2"/>
              </a:solidFill>
              <a:prstDash val="solid"/>
              <a:round/>
              <a:headEnd len="med" w="med" type="none"/>
              <a:tailEnd len="lg" w="lg" type="triangle"/>
            </a:ln>
          </p:spPr>
        </p:cxnSp>
      </p:grpSp>
      <p:sp>
        <p:nvSpPr>
          <p:cNvPr id="102" name="Shape 102"/>
          <p:cNvSpPr txBox="1"/>
          <p:nvPr/>
        </p:nvSpPr>
        <p:spPr>
          <a:xfrm>
            <a:off x="1141650" y="2076686"/>
            <a:ext cx="956098" cy="5229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1" baseline="0" i="0" lang="en-US" sz="1800" u="none" cap="none" strike="noStrike">
                <a:solidFill>
                  <a:srgbClr val="000000"/>
                </a:solidFill>
                <a:latin typeface="Arial"/>
                <a:ea typeface="Arial"/>
                <a:cs typeface="Arial"/>
                <a:sym typeface="Arial"/>
                <a:rtl val="0"/>
              </a:rPr>
              <a:t>Début</a:t>
            </a:r>
          </a:p>
        </p:txBody>
      </p:sp>
      <p:sp>
        <p:nvSpPr>
          <p:cNvPr id="103" name="Shape 103"/>
          <p:cNvSpPr txBox="1"/>
          <p:nvPr/>
        </p:nvSpPr>
        <p:spPr>
          <a:xfrm>
            <a:off x="1105650" y="4990350"/>
            <a:ext cx="1028100" cy="5229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1" baseline="0" i="0" lang="en-US" sz="1800" u="none" cap="none" strike="noStrike">
                <a:solidFill>
                  <a:schemeClr val="dk1"/>
                </a:solidFill>
                <a:latin typeface="Arial"/>
                <a:ea typeface="Arial"/>
                <a:cs typeface="Arial"/>
                <a:sym typeface="Arial"/>
                <a:rtl val="0"/>
              </a:rPr>
              <a:t>Fin</a:t>
            </a:r>
          </a:p>
        </p:txBody>
      </p:sp>
      <p:cxnSp>
        <p:nvCxnSpPr>
          <p:cNvPr id="104" name="Shape 104"/>
          <p:cNvCxnSpPr>
            <a:stCxn id="102" idx="2"/>
            <a:endCxn id="103" idx="0"/>
          </p:cNvCxnSpPr>
          <p:nvPr/>
        </p:nvCxnSpPr>
        <p:spPr>
          <a:xfrm>
            <a:off x="1619699" y="2599586"/>
            <a:ext cx="0" cy="2390700"/>
          </a:xfrm>
          <a:prstGeom prst="straightConnector1">
            <a:avLst/>
          </a:prstGeom>
          <a:noFill/>
          <a:ln cap="flat" cmpd="sng" w="9525">
            <a:solidFill>
              <a:schemeClr val="dk2"/>
            </a:solidFill>
            <a:prstDash val="solid"/>
            <a:round/>
            <a:headEnd len="med" w="med" type="none"/>
            <a:tailEnd len="lg" w="lg" type="triangle"/>
          </a:ln>
        </p:spPr>
      </p:cxn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nvSpPr>
        <p:spPr>
          <a:xfrm>
            <a:off x="463175" y="179300"/>
            <a:ext cx="8307299" cy="7172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0000"/>
              </a:buClr>
              <a:buSzPct val="25000"/>
              <a:buFont typeface="Arial"/>
              <a:buNone/>
            </a:pPr>
            <a:r>
              <a:rPr b="0" baseline="0" i="0" lang="en-US" sz="3600" u="none" cap="none" strike="noStrike">
                <a:solidFill>
                  <a:srgbClr val="FF0000"/>
                </a:solidFill>
                <a:latin typeface="Arial"/>
                <a:ea typeface="Arial"/>
                <a:cs typeface="Arial"/>
                <a:sym typeface="Arial"/>
                <a:rtl val="0"/>
              </a:rPr>
              <a:t>Avantages/inconvénients du top-down</a:t>
            </a:r>
          </a:p>
        </p:txBody>
      </p:sp>
      <p:sp>
        <p:nvSpPr>
          <p:cNvPr id="111" name="Shape 111"/>
          <p:cNvSpPr txBox="1"/>
          <p:nvPr/>
        </p:nvSpPr>
        <p:spPr>
          <a:xfrm>
            <a:off x="522875" y="1165425"/>
            <a:ext cx="8187900" cy="4960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baseline="0" i="0" lang="en-US" sz="2400" u="sng" cap="none" strike="noStrike">
                <a:solidFill>
                  <a:srgbClr val="000000"/>
                </a:solidFill>
                <a:latin typeface="Arial"/>
                <a:ea typeface="Arial"/>
                <a:cs typeface="Arial"/>
                <a:sym typeface="Arial"/>
                <a:rtl val="0"/>
              </a:rPr>
              <a:t>Avantages:</a:t>
            </a:r>
          </a:p>
          <a:p>
            <a:pPr indent="-381000" lvl="0" marL="457200" marR="0" rtl="0" algn="l">
              <a:lnSpc>
                <a:spcPct val="100000"/>
              </a:lnSpc>
              <a:spcBef>
                <a:spcPts val="0"/>
              </a:spcBef>
              <a:spcAft>
                <a:spcPts val="0"/>
              </a:spcAft>
              <a:buClr>
                <a:srgbClr val="000000"/>
              </a:buClr>
              <a:buSzPct val="100000"/>
              <a:buFont typeface="Arial"/>
              <a:buChar char="➢"/>
            </a:pPr>
            <a:r>
              <a:rPr b="0" baseline="0" i="0" lang="en-US" sz="2400" u="none" cap="none" strike="noStrike">
                <a:solidFill>
                  <a:srgbClr val="000000"/>
                </a:solidFill>
                <a:latin typeface="Arial"/>
                <a:ea typeface="Arial"/>
                <a:cs typeface="Arial"/>
                <a:sym typeface="Arial"/>
                <a:rtl val="0"/>
              </a:rPr>
              <a:t>Pas besoin de driver (ou peu) </a:t>
            </a:r>
            <a:r>
              <a:rPr lang="en-US" sz="2400">
                <a:rtl val="0"/>
              </a:rPr>
              <a:t>pour les tests</a:t>
            </a:r>
          </a:p>
          <a:p>
            <a:pPr indent="0" lvl="0" marL="0" marR="0" rtl="0" algn="l">
              <a:lnSpc>
                <a:spcPct val="100000"/>
              </a:lnSpc>
              <a:spcBef>
                <a:spcPts val="0"/>
              </a:spcBef>
              <a:spcAft>
                <a:spcPts val="0"/>
              </a:spcAft>
              <a:buClr>
                <a:srgbClr val="000000"/>
              </a:buClr>
              <a:buFont typeface="Arial"/>
              <a:buNone/>
            </a:pPr>
            <a:r>
              <a:t/>
            </a:r>
            <a:endParaRPr b="0" baseline="0" i="0" sz="2400" u="none" cap="none" strike="noStrike">
              <a:solidFill>
                <a:srgbClr val="000000"/>
              </a:solidFill>
              <a:latin typeface="Arial"/>
              <a:ea typeface="Arial"/>
              <a:cs typeface="Arial"/>
              <a:sym typeface="Arial"/>
              <a:rtl val="0"/>
            </a:endParaRPr>
          </a:p>
          <a:p>
            <a:pPr indent="0" lvl="0" marL="0" marR="0" rtl="0" algn="l">
              <a:lnSpc>
                <a:spcPct val="100000"/>
              </a:lnSpc>
              <a:spcBef>
                <a:spcPts val="0"/>
              </a:spcBef>
              <a:spcAft>
                <a:spcPts val="0"/>
              </a:spcAft>
              <a:buClr>
                <a:srgbClr val="000000"/>
              </a:buClr>
              <a:buFont typeface="Arial"/>
              <a:buNone/>
            </a:pPr>
            <a:r>
              <a:t/>
            </a:r>
            <a:endParaRPr b="0" baseline="0" i="0" sz="2400" u="none" cap="none" strike="noStrike">
              <a:solidFill>
                <a:srgbClr val="000000"/>
              </a:solidFill>
              <a:latin typeface="Arial"/>
              <a:ea typeface="Arial"/>
              <a:cs typeface="Arial"/>
              <a:sym typeface="Arial"/>
              <a:rtl val="0"/>
            </a:endParaRPr>
          </a:p>
          <a:p>
            <a:pPr indent="0" lvl="0" marL="0" marR="0" rtl="0" algn="l">
              <a:lnSpc>
                <a:spcPct val="100000"/>
              </a:lnSpc>
              <a:spcBef>
                <a:spcPts val="0"/>
              </a:spcBef>
              <a:spcAft>
                <a:spcPts val="0"/>
              </a:spcAft>
              <a:buClr>
                <a:schemeClr val="dk1"/>
              </a:buClr>
              <a:buSzPct val="25000"/>
              <a:buFont typeface="Arial"/>
              <a:buNone/>
            </a:pPr>
            <a:r>
              <a:rPr b="1" baseline="0" i="0" lang="en-US" sz="2400" u="sng" cap="none" strike="noStrike">
                <a:solidFill>
                  <a:schemeClr val="dk1"/>
                </a:solidFill>
                <a:latin typeface="Arial"/>
                <a:ea typeface="Arial"/>
                <a:cs typeface="Arial"/>
                <a:sym typeface="Arial"/>
                <a:rtl val="0"/>
              </a:rPr>
              <a:t>Inconvénients:</a:t>
            </a:r>
          </a:p>
          <a:p>
            <a:pPr indent="-381000" lvl="0" marL="457200" marR="0" rtl="0" algn="l">
              <a:lnSpc>
                <a:spcPct val="100000"/>
              </a:lnSpc>
              <a:spcBef>
                <a:spcPts val="0"/>
              </a:spcBef>
              <a:spcAft>
                <a:spcPts val="0"/>
              </a:spcAft>
              <a:buClr>
                <a:schemeClr val="dk1"/>
              </a:buClr>
              <a:buSzPct val="100000"/>
              <a:buFont typeface="Arial"/>
              <a:buChar char="➢"/>
            </a:pPr>
            <a:r>
              <a:rPr b="0" baseline="0" i="0" lang="en-US" sz="2400" u="none" cap="none" strike="noStrike">
                <a:solidFill>
                  <a:schemeClr val="dk1"/>
                </a:solidFill>
                <a:latin typeface="Arial"/>
                <a:ea typeface="Arial"/>
                <a:cs typeface="Arial"/>
                <a:sym typeface="Arial"/>
                <a:rtl val="0"/>
              </a:rPr>
              <a:t>Besoin d’écriture de “stubs” (bouchon de test</a:t>
            </a:r>
            <a:r>
              <a:rPr lang="en-US" sz="2400">
                <a:solidFill>
                  <a:schemeClr val="dk1"/>
                </a:solidFill>
                <a:rtl val="0"/>
              </a:rPr>
              <a:t>) pour les modules non implémentés ou non livrés</a:t>
            </a:r>
          </a:p>
          <a:p>
            <a:pPr lvl="0" marR="0" rtl="0" algn="l">
              <a:lnSpc>
                <a:spcPct val="100000"/>
              </a:lnSpc>
              <a:spcBef>
                <a:spcPts val="0"/>
              </a:spcBef>
              <a:spcAft>
                <a:spcPts val="0"/>
              </a:spcAft>
              <a:buNone/>
            </a:pPr>
            <a:r>
              <a:t/>
            </a:r>
            <a:endParaRPr sz="2400">
              <a:solidFill>
                <a:schemeClr val="dk1"/>
              </a:solidFill>
            </a:endParaRPr>
          </a:p>
          <a:p>
            <a:pPr indent="0" lvl="0" marL="0" marR="0" rtl="0" algn="l">
              <a:lnSpc>
                <a:spcPct val="100000"/>
              </a:lnSpc>
              <a:spcBef>
                <a:spcPts val="0"/>
              </a:spcBef>
              <a:spcAft>
                <a:spcPts val="0"/>
              </a:spcAft>
              <a:buClr>
                <a:srgbClr val="000000"/>
              </a:buClr>
              <a:buFont typeface="Arial"/>
              <a:buNone/>
            </a:pPr>
            <a:r>
              <a:t/>
            </a:r>
            <a:endParaRPr b="0" baseline="0" i="0" sz="24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nvSpPr>
        <p:spPr>
          <a:xfrm>
            <a:off x="463175" y="179300"/>
            <a:ext cx="8307299" cy="7172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0000"/>
              </a:buClr>
              <a:buSzPct val="25000"/>
              <a:buFont typeface="Arial"/>
              <a:buNone/>
            </a:pPr>
            <a:r>
              <a:rPr b="0" baseline="0" i="0" lang="en-US" sz="3600" u="none" cap="none" strike="noStrike">
                <a:solidFill>
                  <a:srgbClr val="FF0000"/>
                </a:solidFill>
                <a:latin typeface="Arial"/>
                <a:ea typeface="Arial"/>
                <a:cs typeface="Arial"/>
                <a:sym typeface="Arial"/>
                <a:rtl val="0"/>
              </a:rPr>
              <a:t>Méthodes retenues</a:t>
            </a:r>
          </a:p>
        </p:txBody>
      </p:sp>
      <p:sp>
        <p:nvSpPr>
          <p:cNvPr id="118" name="Shape 118"/>
          <p:cNvSpPr txBox="1"/>
          <p:nvPr/>
        </p:nvSpPr>
        <p:spPr>
          <a:xfrm>
            <a:off x="522875" y="1165425"/>
            <a:ext cx="8187900" cy="4960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baseline="0" i="0" lang="en-US" sz="2400" u="sng" cap="none" strike="noStrike">
                <a:solidFill>
                  <a:srgbClr val="000000"/>
                </a:solidFill>
                <a:latin typeface="Arial"/>
                <a:ea typeface="Arial"/>
                <a:cs typeface="Arial"/>
                <a:sym typeface="Arial"/>
                <a:rtl val="0"/>
              </a:rPr>
              <a:t>Pour les tests unitaires:</a:t>
            </a:r>
          </a:p>
          <a:p>
            <a:pPr indent="-381000" lvl="0" marL="457200" marR="0" rtl="0" algn="l">
              <a:lnSpc>
                <a:spcPct val="100000"/>
              </a:lnSpc>
              <a:spcBef>
                <a:spcPts val="0"/>
              </a:spcBef>
              <a:spcAft>
                <a:spcPts val="0"/>
              </a:spcAft>
              <a:buClr>
                <a:srgbClr val="000000"/>
              </a:buClr>
              <a:buSzPct val="100000"/>
              <a:buFont typeface="Arial"/>
              <a:buChar char="➢"/>
            </a:pPr>
            <a:r>
              <a:rPr b="0" baseline="0" i="0" lang="en-US" sz="2400" u="none" cap="none" strike="noStrike">
                <a:solidFill>
                  <a:srgbClr val="000000"/>
                </a:solidFill>
                <a:latin typeface="Arial"/>
                <a:ea typeface="Arial"/>
                <a:cs typeface="Arial"/>
                <a:sym typeface="Arial"/>
                <a:rtl val="0"/>
              </a:rPr>
              <a:t>Parties non implémentées:</a:t>
            </a:r>
          </a:p>
          <a:p>
            <a:pPr indent="-381000" lvl="1" marL="914400" marR="0" rtl="0" algn="l">
              <a:lnSpc>
                <a:spcPct val="100000"/>
              </a:lnSpc>
              <a:spcBef>
                <a:spcPts val="0"/>
              </a:spcBef>
              <a:spcAft>
                <a:spcPts val="0"/>
              </a:spcAft>
              <a:buClr>
                <a:srgbClr val="000000"/>
              </a:buClr>
              <a:buSzPct val="100000"/>
              <a:buFont typeface="Arial"/>
              <a:buChar char="○"/>
            </a:pPr>
            <a:r>
              <a:rPr b="0" baseline="0" i="0" lang="en-US" sz="2400" u="none" cap="none" strike="noStrike">
                <a:solidFill>
                  <a:srgbClr val="000000"/>
                </a:solidFill>
                <a:latin typeface="Arial"/>
                <a:ea typeface="Arial"/>
                <a:cs typeface="Arial"/>
                <a:sym typeface="Arial"/>
                <a:rtl val="0"/>
              </a:rPr>
              <a:t>Utilisation de “mock obj</a:t>
            </a:r>
            <a:r>
              <a:rPr lang="en-US" sz="2400">
                <a:rtl val="0"/>
              </a:rPr>
              <a:t>ects</a:t>
            </a:r>
            <a:r>
              <a:rPr b="0" baseline="0" i="0" lang="en-US" sz="2400" u="none" cap="none" strike="noStrike">
                <a:solidFill>
                  <a:srgbClr val="000000"/>
                </a:solidFill>
                <a:latin typeface="Arial"/>
                <a:ea typeface="Arial"/>
                <a:cs typeface="Arial"/>
                <a:sym typeface="Arial"/>
                <a:rtl val="0"/>
              </a:rPr>
              <a:t>” </a:t>
            </a:r>
            <a:r>
              <a:rPr lang="en-US" sz="2400">
                <a:rtl val="0"/>
              </a:rPr>
              <a:t>pour la reproduction de comportements complexes (ex.: lag réseau)</a:t>
            </a:r>
          </a:p>
          <a:p>
            <a:pPr indent="0" lvl="0" marL="0" marR="0" rtl="0" algn="l">
              <a:lnSpc>
                <a:spcPct val="100000"/>
              </a:lnSpc>
              <a:spcBef>
                <a:spcPts val="0"/>
              </a:spcBef>
              <a:spcAft>
                <a:spcPts val="0"/>
              </a:spcAft>
              <a:buClr>
                <a:srgbClr val="000000"/>
              </a:buClr>
              <a:buFont typeface="Arial"/>
              <a:buNone/>
            </a:pPr>
            <a:r>
              <a:t/>
            </a:r>
            <a:endParaRPr b="0" baseline="0" i="0" sz="2400" u="none" cap="none" strike="noStrike">
              <a:solidFill>
                <a:srgbClr val="000000"/>
              </a:solidFill>
              <a:latin typeface="Arial"/>
              <a:ea typeface="Arial"/>
              <a:cs typeface="Arial"/>
              <a:sym typeface="Arial"/>
              <a:rtl val="0"/>
            </a:endParaRPr>
          </a:p>
          <a:p>
            <a:pPr indent="0" lvl="0" marL="0" marR="0" rtl="0" algn="l">
              <a:lnSpc>
                <a:spcPct val="100000"/>
              </a:lnSpc>
              <a:spcBef>
                <a:spcPts val="0"/>
              </a:spcBef>
              <a:spcAft>
                <a:spcPts val="0"/>
              </a:spcAft>
              <a:buClr>
                <a:srgbClr val="000000"/>
              </a:buClr>
              <a:buFont typeface="Arial"/>
              <a:buNone/>
            </a:pPr>
            <a:r>
              <a:t/>
            </a:r>
            <a:endParaRPr b="0" baseline="0" i="0" sz="2400" u="none" cap="none" strike="noStrike">
              <a:solidFill>
                <a:srgbClr val="000000"/>
              </a:solidFill>
              <a:latin typeface="Arial"/>
              <a:ea typeface="Arial"/>
              <a:cs typeface="Arial"/>
              <a:sym typeface="Arial"/>
              <a:rtl val="0"/>
            </a:endParaRPr>
          </a:p>
          <a:p>
            <a:pPr indent="0" lvl="0" marL="0" marR="0" rtl="0" algn="l">
              <a:lnSpc>
                <a:spcPct val="100000"/>
              </a:lnSpc>
              <a:spcBef>
                <a:spcPts val="0"/>
              </a:spcBef>
              <a:spcAft>
                <a:spcPts val="0"/>
              </a:spcAft>
              <a:buClr>
                <a:schemeClr val="dk1"/>
              </a:buClr>
              <a:buSzPct val="25000"/>
              <a:buFont typeface="Arial"/>
              <a:buNone/>
            </a:pPr>
            <a:r>
              <a:rPr b="1" baseline="0" i="0" lang="en-US" sz="2400" u="sng" cap="none" strike="noStrike">
                <a:solidFill>
                  <a:schemeClr val="dk1"/>
                </a:solidFill>
                <a:latin typeface="Arial"/>
                <a:ea typeface="Arial"/>
                <a:cs typeface="Arial"/>
                <a:sym typeface="Arial"/>
                <a:rtl val="0"/>
              </a:rPr>
              <a:t>Pour les tests d’intégration:</a:t>
            </a:r>
          </a:p>
          <a:p>
            <a:pPr indent="-381000" lvl="0" marL="457200" marR="0" rtl="0" algn="l">
              <a:lnSpc>
                <a:spcPct val="100000"/>
              </a:lnSpc>
              <a:spcBef>
                <a:spcPts val="0"/>
              </a:spcBef>
              <a:spcAft>
                <a:spcPts val="0"/>
              </a:spcAft>
              <a:buClr>
                <a:schemeClr val="dk1"/>
              </a:buClr>
              <a:buSzPct val="100000"/>
              <a:buFont typeface="Arial"/>
              <a:buChar char="➢"/>
            </a:pPr>
            <a:r>
              <a:rPr b="0" baseline="0" i="0" lang="en-US" sz="2400" u="none" cap="none" strike="noStrike">
                <a:solidFill>
                  <a:schemeClr val="dk1"/>
                </a:solidFill>
                <a:latin typeface="Arial"/>
                <a:ea typeface="Arial"/>
                <a:cs typeface="Arial"/>
                <a:sym typeface="Arial"/>
                <a:rtl val="0"/>
              </a:rPr>
              <a:t>Tests de type “bottom-up”:</a:t>
            </a:r>
          </a:p>
          <a:p>
            <a:pPr indent="-381000" lvl="1" marL="914400" marR="0" rtl="0" algn="l">
              <a:lnSpc>
                <a:spcPct val="100000"/>
              </a:lnSpc>
              <a:spcBef>
                <a:spcPts val="0"/>
              </a:spcBef>
              <a:spcAft>
                <a:spcPts val="0"/>
              </a:spcAft>
              <a:buClr>
                <a:schemeClr val="dk1"/>
              </a:buClr>
              <a:buSzPct val="100000"/>
              <a:buFont typeface="Arial"/>
              <a:buChar char="○"/>
            </a:pPr>
            <a:r>
              <a:rPr lang="en-US" sz="2400">
                <a:solidFill>
                  <a:schemeClr val="dk1"/>
                </a:solidFill>
              </a:rPr>
              <a:t>Tests pendant la phase de développement</a:t>
            </a:r>
          </a:p>
          <a:p>
            <a:pPr indent="0" lvl="0" marL="0" marR="0" rtl="0" algn="l">
              <a:lnSpc>
                <a:spcPct val="100000"/>
              </a:lnSpc>
              <a:spcBef>
                <a:spcPts val="0"/>
              </a:spcBef>
              <a:spcAft>
                <a:spcPts val="0"/>
              </a:spcAft>
              <a:buClr>
                <a:srgbClr val="000000"/>
              </a:buClr>
              <a:buFont typeface="Arial"/>
              <a:buNone/>
            </a:pPr>
            <a:r>
              <a:t/>
            </a:r>
            <a:endParaRPr b="0" baseline="0" i="0" sz="2400" u="none" cap="none" strike="noStrike">
              <a:solidFill>
                <a:schemeClr val="dk1"/>
              </a:solidFill>
              <a:latin typeface="Arial"/>
              <a:ea typeface="Arial"/>
              <a:cs typeface="Arial"/>
              <a:sym typeface="Arial"/>
              <a:rtl val="0"/>
            </a:endParaRPr>
          </a:p>
          <a:p>
            <a:pPr indent="0" lvl="0" marL="457200" marR="0" rtl="0" algn="l">
              <a:lnSpc>
                <a:spcPct val="100000"/>
              </a:lnSpc>
              <a:spcBef>
                <a:spcPts val="0"/>
              </a:spcBef>
              <a:spcAft>
                <a:spcPts val="0"/>
              </a:spcAft>
              <a:buClr>
                <a:srgbClr val="000000"/>
              </a:buClr>
              <a:buFont typeface="Arial"/>
              <a:buNone/>
            </a:pPr>
            <a:r>
              <a:t/>
            </a:r>
            <a:endParaRPr b="0" baseline="0" i="0" sz="24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nvSpPr>
        <p:spPr>
          <a:xfrm>
            <a:off x="463175" y="179300"/>
            <a:ext cx="8307299" cy="7172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0000"/>
              </a:buClr>
              <a:buSzPct val="25000"/>
              <a:buFont typeface="Arial"/>
              <a:buNone/>
            </a:pPr>
            <a:r>
              <a:rPr b="0" baseline="0" i="0" lang="en-US" sz="3600" u="none" cap="none" strike="noStrike">
                <a:solidFill>
                  <a:srgbClr val="FF0000"/>
                </a:solidFill>
                <a:latin typeface="Arial"/>
                <a:ea typeface="Arial"/>
                <a:cs typeface="Arial"/>
                <a:sym typeface="Arial"/>
                <a:rtl val="0"/>
              </a:rPr>
              <a:t>Automatisation des tests</a:t>
            </a:r>
          </a:p>
          <a:p>
            <a:pPr indent="0" lvl="0" marL="0" marR="0" rtl="0" algn="l">
              <a:lnSpc>
                <a:spcPct val="100000"/>
              </a:lnSpc>
              <a:spcBef>
                <a:spcPts val="0"/>
              </a:spcBef>
              <a:spcAft>
                <a:spcPts val="0"/>
              </a:spcAft>
              <a:buClr>
                <a:srgbClr val="000000"/>
              </a:buClr>
              <a:buFont typeface="Arial"/>
              <a:buNone/>
            </a:pPr>
            <a:r>
              <a:t/>
            </a:r>
            <a:endParaRPr b="0" baseline="0" i="0" sz="3600" u="none" cap="none" strike="noStrike">
              <a:solidFill>
                <a:srgbClr val="FF0000"/>
              </a:solidFill>
              <a:latin typeface="Arial"/>
              <a:ea typeface="Arial"/>
              <a:cs typeface="Arial"/>
              <a:sym typeface="Arial"/>
              <a:rtl val="0"/>
            </a:endParaRPr>
          </a:p>
        </p:txBody>
      </p:sp>
      <p:sp>
        <p:nvSpPr>
          <p:cNvPr id="125" name="Shape 125"/>
          <p:cNvSpPr txBox="1"/>
          <p:nvPr/>
        </p:nvSpPr>
        <p:spPr>
          <a:xfrm>
            <a:off x="522875" y="1165425"/>
            <a:ext cx="8466000" cy="4960499"/>
          </a:xfrm>
          <a:prstGeom prst="rect">
            <a:avLst/>
          </a:prstGeom>
          <a:noFill/>
          <a:ln>
            <a:noFill/>
          </a:ln>
        </p:spPr>
        <p:txBody>
          <a:bodyPr anchorCtr="0" anchor="t" bIns="91425" lIns="91425" rIns="91425" tIns="91425">
            <a:noAutofit/>
          </a:bodyPr>
          <a:lstStyle/>
          <a:p>
            <a:pPr indent="0" lvl="0" marL="0" marR="0" rtl="0" algn="l">
              <a:lnSpc>
                <a:spcPct val="150000"/>
              </a:lnSpc>
              <a:spcBef>
                <a:spcPts val="0"/>
              </a:spcBef>
              <a:spcAft>
                <a:spcPts val="0"/>
              </a:spcAft>
              <a:buClr>
                <a:schemeClr val="dk1"/>
              </a:buClr>
              <a:buSzPct val="25000"/>
              <a:buFont typeface="Arial"/>
              <a:buNone/>
            </a:pPr>
            <a:r>
              <a:rPr b="0" baseline="0" i="0" lang="en-US" sz="2400" u="none" cap="none" strike="noStrike">
                <a:solidFill>
                  <a:schemeClr val="dk1"/>
                </a:solidFill>
                <a:highlight>
                  <a:srgbClr val="FFFFFF"/>
                </a:highlight>
                <a:latin typeface="Arial"/>
                <a:ea typeface="Arial"/>
                <a:cs typeface="Arial"/>
                <a:sym typeface="Arial"/>
                <a:rtl val="0"/>
              </a:rPr>
              <a:t>Pourquoi et comment automatiser les tests logiciels? Est-ce rentable ?</a:t>
            </a:r>
          </a:p>
          <a:p>
            <a:pPr indent="0" lvl="0" marL="0" marR="0" rtl="0" algn="l">
              <a:lnSpc>
                <a:spcPct val="150000"/>
              </a:lnSpc>
              <a:spcBef>
                <a:spcPts val="400"/>
              </a:spcBef>
              <a:spcAft>
                <a:spcPts val="0"/>
              </a:spcAft>
              <a:buClr>
                <a:srgbClr val="000000"/>
              </a:buClr>
              <a:buFont typeface="Arial"/>
              <a:buNone/>
            </a:pPr>
            <a:r>
              <a:t/>
            </a:r>
            <a:endParaRPr b="0" baseline="0" i="0" sz="2400" u="none" cap="none" strike="noStrike">
              <a:solidFill>
                <a:schemeClr val="dk1"/>
              </a:solidFill>
              <a:highlight>
                <a:srgbClr val="FFFFFF"/>
              </a:highlight>
              <a:latin typeface="Arial"/>
              <a:ea typeface="Arial"/>
              <a:cs typeface="Arial"/>
              <a:sym typeface="Arial"/>
              <a:rtl val="0"/>
            </a:endParaRPr>
          </a:p>
          <a:p>
            <a:pPr indent="0" lvl="0" marL="0" marR="0" rtl="0" algn="l">
              <a:lnSpc>
                <a:spcPct val="150000"/>
              </a:lnSpc>
              <a:spcBef>
                <a:spcPts val="400"/>
              </a:spcBef>
              <a:spcAft>
                <a:spcPts val="0"/>
              </a:spcAft>
              <a:buClr>
                <a:schemeClr val="dk1"/>
              </a:buClr>
              <a:buSzPct val="25000"/>
              <a:buFont typeface="Arial"/>
              <a:buNone/>
            </a:pPr>
            <a:r>
              <a:rPr b="0" baseline="0" i="0" lang="en-US" sz="2400" u="none" cap="none" strike="noStrike">
                <a:solidFill>
                  <a:schemeClr val="dk1"/>
                </a:solidFill>
                <a:highlight>
                  <a:srgbClr val="FFFFFF"/>
                </a:highlight>
                <a:latin typeface="Arial"/>
                <a:ea typeface="Arial"/>
                <a:cs typeface="Arial"/>
                <a:sym typeface="Arial"/>
                <a:rtl val="0"/>
              </a:rPr>
              <a:t>Activités de tests : Gestion des tests | Conception des tests | Exécution des tests et vérification des résultats.</a:t>
            </a:r>
          </a:p>
          <a:p>
            <a:pPr indent="0" lvl="0" marL="0" marR="0" rtl="0" algn="l">
              <a:lnSpc>
                <a:spcPct val="150000"/>
              </a:lnSpc>
              <a:spcBef>
                <a:spcPts val="400"/>
              </a:spcBef>
              <a:spcAft>
                <a:spcPts val="0"/>
              </a:spcAft>
              <a:buClr>
                <a:srgbClr val="000000"/>
              </a:buClr>
              <a:buFont typeface="Arial"/>
              <a:buNone/>
            </a:pPr>
            <a:r>
              <a:t/>
            </a:r>
            <a:endParaRPr b="0" baseline="0" i="0" sz="2400" u="none" cap="none" strike="noStrike">
              <a:solidFill>
                <a:schemeClr val="dk1"/>
              </a:solidFill>
              <a:latin typeface="Arial"/>
              <a:ea typeface="Arial"/>
              <a:cs typeface="Arial"/>
              <a:sym typeface="Arial"/>
              <a:rtl val="0"/>
            </a:endParaRPr>
          </a:p>
          <a:p>
            <a:pPr indent="0" lvl="0" marL="0" marR="0" rtl="0" algn="l">
              <a:lnSpc>
                <a:spcPct val="150000"/>
              </a:lnSpc>
              <a:spcBef>
                <a:spcPts val="400"/>
              </a:spcBef>
              <a:spcAft>
                <a:spcPts val="0"/>
              </a:spcAft>
              <a:buClr>
                <a:schemeClr val="dk1"/>
              </a:buClr>
              <a:buSzPct val="25000"/>
              <a:buFont typeface="Arial"/>
              <a:buNone/>
            </a:pPr>
            <a:r>
              <a:rPr b="0" baseline="0" i="0" lang="en-US" sz="2400" u="none" cap="none" strike="noStrike">
                <a:solidFill>
                  <a:schemeClr val="dk1"/>
                </a:solidFill>
                <a:latin typeface="Arial"/>
                <a:ea typeface="Arial"/>
                <a:cs typeface="Arial"/>
                <a:sym typeface="Arial"/>
                <a:rtl val="0"/>
              </a:rPr>
              <a:t>Automatisation des tests représente l'utilisation de logiciels pour exécuter ces activités de tests, </a:t>
            </a:r>
          </a:p>
          <a:p>
            <a:pPr indent="0" lvl="0" marL="0" marR="0" rtl="0" algn="l">
              <a:lnSpc>
                <a:spcPct val="150000"/>
              </a:lnSpc>
              <a:spcBef>
                <a:spcPts val="400"/>
              </a:spcBef>
              <a:spcAft>
                <a:spcPts val="0"/>
              </a:spcAft>
              <a:buClr>
                <a:srgbClr val="000000"/>
              </a:buClr>
              <a:buFont typeface="Arial"/>
              <a:buNone/>
            </a:pPr>
            <a:r>
              <a:t/>
            </a:r>
            <a:endParaRPr b="0" baseline="0" i="0" sz="2400" u="none" cap="none" strike="noStrike">
              <a:solidFill>
                <a:schemeClr val="dk1"/>
              </a:solidFill>
              <a:highlight>
                <a:srgbClr val="FFFFFF"/>
              </a:highlight>
              <a:latin typeface="Arial"/>
              <a:ea typeface="Arial"/>
              <a:cs typeface="Arial"/>
              <a:sym typeface="Arial"/>
              <a:rtl val="0"/>
            </a:endParaRPr>
          </a:p>
          <a:p>
            <a:pPr indent="0" lvl="0" marL="0" marR="0" rtl="0" algn="l">
              <a:lnSpc>
                <a:spcPct val="150000"/>
              </a:lnSpc>
              <a:spcBef>
                <a:spcPts val="400"/>
              </a:spcBef>
              <a:spcAft>
                <a:spcPts val="0"/>
              </a:spcAft>
              <a:buClr>
                <a:schemeClr val="dk1"/>
              </a:buClr>
              <a:buFont typeface="Arial"/>
              <a:buNone/>
            </a:pPr>
            <a:r>
              <a:t/>
            </a:r>
            <a:endParaRPr b="0" baseline="0" i="0" sz="2400" u="none" cap="none" strike="noStrike">
              <a:solidFill>
                <a:schemeClr val="dk1"/>
              </a:solidFill>
              <a:highlight>
                <a:srgbClr val="FFFFFF"/>
              </a:highlight>
              <a:latin typeface="Arial"/>
              <a:ea typeface="Arial"/>
              <a:cs typeface="Arial"/>
              <a:sym typeface="Arial"/>
              <a:rtl val="0"/>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Thème Office">
  <a:themeElements>
    <a:clrScheme name="Thèm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