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1"/>
    <p:sldMasterId id="2147483776" r:id="rId2"/>
    <p:sldMasterId id="2147483788" r:id="rId3"/>
    <p:sldMasterId id="2147483800" r:id="rId4"/>
    <p:sldMasterId id="2147483764" r:id="rId5"/>
    <p:sldMasterId id="2147483738" r:id="rId6"/>
    <p:sldMasterId id="2147483751" r:id="rId7"/>
  </p:sldMasterIdLst>
  <p:notesMasterIdLst>
    <p:notesMasterId r:id="rId17"/>
  </p:notesMasterIdLst>
  <p:handoutMasterIdLst>
    <p:handoutMasterId r:id="rId18"/>
  </p:handoutMasterIdLst>
  <p:sldIdLst>
    <p:sldId id="256" r:id="rId8"/>
    <p:sldId id="257" r:id="rId9"/>
    <p:sldId id="259" r:id="rId10"/>
    <p:sldId id="287" r:id="rId11"/>
    <p:sldId id="262" r:id="rId12"/>
    <p:sldId id="307" r:id="rId13"/>
    <p:sldId id="308" r:id="rId14"/>
    <p:sldId id="283" r:id="rId15"/>
    <p:sldId id="277" r:id="rId16"/>
  </p:sldIdLst>
  <p:sldSz cx="9144000" cy="5143500" type="screen16x9"/>
  <p:notesSz cx="9944100" cy="6805613"/>
  <p:custDataLst>
    <p:tags r:id="rId19"/>
  </p:custDataLst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4">
          <p15:clr>
            <a:srgbClr val="A4A3A4"/>
          </p15:clr>
        </p15:guide>
        <p15:guide id="2" pos="313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Style léger 2 - Accentuation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74586" autoAdjust="0"/>
  </p:normalViewPr>
  <p:slideViewPr>
    <p:cSldViewPr snapToGrid="0" snapToObjects="1" showGuides="1">
      <p:cViewPr>
        <p:scale>
          <a:sx n="100" d="100"/>
          <a:sy n="100" d="100"/>
        </p:scale>
        <p:origin x="1854" y="32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18" d="100"/>
          <a:sy n="118" d="100"/>
        </p:scale>
        <p:origin x="2022" y="90"/>
      </p:cViewPr>
      <p:guideLst>
        <p:guide orient="horz" pos="2144"/>
        <p:guide pos="313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tags" Target="tags/tag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quarter" idx="1"/>
          </p:nvPr>
        </p:nvSpPr>
        <p:spPr>
          <a:xfrm>
            <a:off x="5632689" y="0"/>
            <a:ext cx="4309110" cy="34028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C94D0-41C5-4B41-8AAF-3FFA7A8FA953}" type="datetimeFigureOut">
              <a:rPr lang="fr-FR" smtClean="0"/>
              <a:t>19/10/2015</a:t>
            </a:fld>
            <a:endParaRPr lang="fr-FR"/>
          </a:p>
        </p:txBody>
      </p:sp>
      <p:sp>
        <p:nvSpPr>
          <p:cNvPr id="7" name="Espace réservé de l'en-tête 6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9110" cy="34028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2"/>
          </p:nvPr>
        </p:nvSpPr>
        <p:spPr>
          <a:xfrm>
            <a:off x="1" y="6464151"/>
            <a:ext cx="4309110" cy="34028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3"/>
          </p:nvPr>
        </p:nvSpPr>
        <p:spPr>
          <a:xfrm>
            <a:off x="5632689" y="6464151"/>
            <a:ext cx="4309110" cy="34028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6112D6-B252-4CFD-8F49-1F4CBDF100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9716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9110" cy="34028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5632689" y="0"/>
            <a:ext cx="4309110" cy="34028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92EDE-38AE-479D-9A0A-C90687762DC4}" type="datetimeFigureOut">
              <a:rPr lang="fr-FR" smtClean="0"/>
              <a:pPr/>
              <a:t>19/10/2015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705100" y="511175"/>
            <a:ext cx="45339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994411" y="3232667"/>
            <a:ext cx="7955279" cy="306252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1" y="6464151"/>
            <a:ext cx="4309110" cy="34028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5632689" y="6464151"/>
            <a:ext cx="4309110" cy="34028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B2178D-5A7F-44CF-B6DE-8CDAF96379F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7309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705100" y="511175"/>
            <a:ext cx="4533900" cy="2551113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2178D-5A7F-44CF-B6DE-8CDAF96379FE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8966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2178D-5A7F-44CF-B6DE-8CDAF96379FE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8267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705100" y="511175"/>
            <a:ext cx="4533900" cy="2551113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2178D-5A7F-44CF-B6DE-8CDAF96379FE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6793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2178D-5A7F-44CF-B6DE-8CDAF96379FE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224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Exigence fonctionnelle  se concentre sur les aspects les plus importants</a:t>
            </a:r>
            <a:r>
              <a:rPr lang="fr-FR" baseline="0" dirty="0" smtClean="0"/>
              <a:t>.</a:t>
            </a:r>
          </a:p>
          <a:p>
            <a:endParaRPr lang="fr-FR" baseline="0" dirty="0" smtClean="0"/>
          </a:p>
          <a:p>
            <a:pPr lvl="0"/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Le système doit fournir une IHM à l’utilisateur.</a:t>
            </a:r>
          </a:p>
          <a:p>
            <a:pPr lvl="0"/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Le système doit fonctionner sur n’importe qu’elle machine.</a:t>
            </a:r>
          </a:p>
          <a:p>
            <a:pPr lvl="0"/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Le système doit être en langue française.</a:t>
            </a:r>
          </a:p>
          <a:p>
            <a:pPr lvl="0"/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L’utilisateur doit pouvoir se connecter à partir de n’importe qu’elle machine.</a:t>
            </a:r>
          </a:p>
          <a:p>
            <a:pPr lvl="0"/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L’utilisateur doit pouvoir s’enregistrer en fournissant au minimum une adresse mail et un mot de passe.</a:t>
            </a:r>
          </a:p>
          <a:p>
            <a:pPr lvl="0"/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L’utilisateur doit pouvoir utiliser le système en mode déconnecté et connecté.</a:t>
            </a:r>
          </a:p>
          <a:p>
            <a:pPr lvl="0"/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L’utilisateur doit pouvoir synchroniser le système s’il est connecté à internet.</a:t>
            </a:r>
          </a:p>
          <a:p>
            <a:pPr lvl="0"/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L’utilisateur doit pouvoir consulter les emplois du temps de toutes les promotions de l’école.</a:t>
            </a:r>
          </a:p>
          <a:p>
            <a:pPr lvl="0"/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L’utilisateur doit pouvoir visualiser la maquette des enseignements.</a:t>
            </a:r>
          </a:p>
          <a:p>
            <a:pPr lvl="0"/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L’enseignant doit pouvoir planifier  des cours.</a:t>
            </a:r>
          </a:p>
          <a:p>
            <a:pPr lvl="0"/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L‘ enseignant doit pouvoir signaler des indisponibilités systématiques ou temporaires des cours qu’il a planifié.</a:t>
            </a:r>
          </a:p>
          <a:p>
            <a:pPr lvl="0"/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L’enseignant et le responsable doivent pouvoir accéder aux trombinoscopes de l’ensemble des promotions de l’école. </a:t>
            </a:r>
          </a:p>
          <a:p>
            <a:pPr lvl="0"/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L’enseignant et le responsable doivent accéder aux informations des salles l’enseignant et le responsable doivent pouvoir consulter les absences et justificatifs de l’ensemble des promotions de l’école.</a:t>
            </a:r>
          </a:p>
          <a:p>
            <a:pPr lvl="0"/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Le responsable doit pouvoir accéder à la composition de chaque classe (nombre étudiants, noms, prénoms, adresse mail alias).</a:t>
            </a:r>
          </a:p>
          <a:p>
            <a:pPr lvl="0"/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L’enseignement doit pouvoir faire l’appel (notifier les présences et absences des étudiants).</a:t>
            </a:r>
          </a:p>
          <a:p>
            <a:pPr lvl="0"/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L’enseignant doit pouvoir enregistrer les notes de chaque étudiant.</a:t>
            </a:r>
          </a:p>
          <a:p>
            <a:pPr lvl="0"/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L’enseignant doit pouvoir planifier des contrôles, projets, présentations.</a:t>
            </a:r>
          </a:p>
          <a:p>
            <a:pPr lvl="0"/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L’étudiant doit pouvoir visualiser son nombre d’absences au cours du semestre.</a:t>
            </a:r>
          </a:p>
          <a:p>
            <a:pPr lvl="0"/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L’étudiant doit pouvoir justifier une absence.</a:t>
            </a:r>
          </a:p>
          <a:p>
            <a:pPr lvl="0"/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Le responsable doit pouvoir valider/invalider les justificatifs d’absences des étudiants.</a:t>
            </a:r>
          </a:p>
          <a:p>
            <a:pPr lvl="0"/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Le responsable doit pouvoir planifier l’emploi du temps (en validant ou invalidant la planification des enseignants)</a:t>
            </a:r>
          </a:p>
          <a:p>
            <a:pPr lvl="0"/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Le responsable doit pouvoir ajouter ou supprimer un étudiant d’une promotion.</a:t>
            </a:r>
          </a:p>
          <a:p>
            <a:pPr lvl="0"/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Le responsable doit pouvoir renseigner les salles existantes ainsi que ses équipements présents.</a:t>
            </a:r>
          </a:p>
          <a:p>
            <a:pPr lvl="0"/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Le responsable doit pouvoir visualiser les notes et le nombre d’absences pour chaque étudiant de l’école.</a:t>
            </a:r>
          </a:p>
          <a:p>
            <a:pPr lvl="0"/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Le responsable doit pouvoir valider ou invalider le semestre de chaque étudiant de l’école.</a:t>
            </a:r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2178D-5A7F-44CF-B6DE-8CDAF96379FE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4454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Nécessaire de quantifier certaines </a:t>
            </a:r>
            <a:r>
              <a:rPr lang="fr-FR" baseline="0" dirty="0" smtClean="0"/>
              <a:t>exigences</a:t>
            </a:r>
          </a:p>
          <a:p>
            <a:endParaRPr lang="fr-FR" baseline="0" dirty="0" smtClean="0"/>
          </a:p>
          <a:p>
            <a:pPr lvl="0"/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 L’IHM doit mettre moins de 1s à répondre aux actions de l’utilisateur.</a:t>
            </a:r>
          </a:p>
          <a:p>
            <a:pPr lvl="0"/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 Un justificatif n’est valide que sous 5 jours après l’absence.</a:t>
            </a:r>
          </a:p>
          <a:p>
            <a:pPr lvl="0"/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 L’installation du système doit se faire en moins de 30 min.</a:t>
            </a:r>
          </a:p>
          <a:p>
            <a:pPr lvl="0"/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 Le système ne nécessitera aucune formation pour les utilisateurs.</a:t>
            </a:r>
          </a:p>
          <a:p>
            <a:pPr lvl="0"/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 Une documentation détaillant le fonctionnement devra être disponible en mode déconnecté.</a:t>
            </a:r>
          </a:p>
          <a:p>
            <a:pPr lvl="0"/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 La connexion doit se faire de manière sécurisé</a:t>
            </a:r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2178D-5A7F-44CF-B6DE-8CDAF96379FE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1791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Nécessaire de quantifier certaines exigences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2178D-5A7F-44CF-B6DE-8CDAF96379FE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6424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705100" y="511175"/>
            <a:ext cx="4533900" cy="2551113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2178D-5A7F-44CF-B6DE-8CDAF96379FE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03631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2178D-5A7F-44CF-B6DE-8CDAF96379FE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8185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02050" y="1007215"/>
            <a:ext cx="4918023" cy="3190787"/>
          </a:xfrm>
        </p:spPr>
        <p:txBody>
          <a:bodyPr/>
          <a:lstStyle>
            <a:lvl1pPr algn="l">
              <a:defRPr sz="2600">
                <a:solidFill>
                  <a:schemeClr val="bg2"/>
                </a:solidFill>
              </a:defRPr>
            </a:lvl1pPr>
          </a:lstStyle>
          <a:p>
            <a:r>
              <a:rPr lang="fr-FR" dirty="0" smtClean="0"/>
              <a:t>Cliquez et</a:t>
            </a:r>
            <a:br>
              <a:rPr lang="fr-FR" dirty="0" smtClean="0"/>
            </a:br>
            <a:r>
              <a:rPr lang="fr-FR" dirty="0" smtClean="0"/>
              <a:t>modifiez le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02050" y="3134826"/>
            <a:ext cx="4918023" cy="523220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chemeClr val="accent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</a:t>
            </a:r>
            <a:br>
              <a:rPr lang="fr-FR" dirty="0" smtClean="0"/>
            </a:br>
            <a:r>
              <a:rPr lang="fr-FR" dirty="0" smtClean="0"/>
              <a:t>des sous-titres du masque</a:t>
            </a:r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50" y="45658"/>
            <a:ext cx="1829254" cy="81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887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4" y="720929"/>
            <a:ext cx="4038601" cy="3917467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4" y="720929"/>
            <a:ext cx="4038601" cy="3917467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697272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2660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02050" y="1007215"/>
            <a:ext cx="4918023" cy="3190787"/>
          </a:xfrm>
        </p:spPr>
        <p:txBody>
          <a:bodyPr/>
          <a:lstStyle>
            <a:lvl1pPr algn="l">
              <a:defRPr sz="2600">
                <a:solidFill>
                  <a:schemeClr val="bg2"/>
                </a:solidFill>
              </a:defRPr>
            </a:lvl1pPr>
          </a:lstStyle>
          <a:p>
            <a:r>
              <a:rPr lang="fr-FR" dirty="0" smtClean="0"/>
              <a:t>Cliquez et</a:t>
            </a:r>
            <a:br>
              <a:rPr lang="fr-FR" dirty="0" smtClean="0"/>
            </a:br>
            <a:r>
              <a:rPr lang="fr-FR" dirty="0" smtClean="0"/>
              <a:t>modifiez le titre</a:t>
            </a:r>
            <a:endParaRPr lang="fr-FR" dirty="0"/>
          </a:p>
        </p:txBody>
      </p:sp>
      <p:sp>
        <p:nvSpPr>
          <p:cNvPr id="24" name="Freeform 47"/>
          <p:cNvSpPr>
            <a:spLocks/>
          </p:cNvSpPr>
          <p:nvPr userDrawn="1"/>
        </p:nvSpPr>
        <p:spPr bwMode="auto">
          <a:xfrm>
            <a:off x="5210053" y="-519"/>
            <a:ext cx="3946693" cy="5178844"/>
          </a:xfrm>
          <a:custGeom>
            <a:avLst/>
            <a:gdLst>
              <a:gd name="T0" fmla="*/ 0 w 1237"/>
              <a:gd name="T1" fmla="*/ 1390 h 1746"/>
              <a:gd name="T2" fmla="*/ 33 w 1237"/>
              <a:gd name="T3" fmla="*/ 1746 h 1746"/>
              <a:gd name="T4" fmla="*/ 1237 w 1237"/>
              <a:gd name="T5" fmla="*/ 1746 h 1746"/>
              <a:gd name="T6" fmla="*/ 1237 w 1237"/>
              <a:gd name="T7" fmla="*/ 0 h 1746"/>
              <a:gd name="T8" fmla="*/ 584 w 1237"/>
              <a:gd name="T9" fmla="*/ 0 h 1746"/>
              <a:gd name="T10" fmla="*/ 0 w 1237"/>
              <a:gd name="T11" fmla="*/ 1390 h 1746"/>
              <a:gd name="connsiteX0" fmla="*/ 34 w 10770"/>
              <a:gd name="connsiteY0" fmla="*/ 7961 h 10400"/>
              <a:gd name="connsiteX1" fmla="*/ 100 w 10770"/>
              <a:gd name="connsiteY1" fmla="*/ 8577 h 10400"/>
              <a:gd name="connsiteX2" fmla="*/ 10034 w 10770"/>
              <a:gd name="connsiteY2" fmla="*/ 10000 h 10400"/>
              <a:gd name="connsiteX3" fmla="*/ 10034 w 10770"/>
              <a:gd name="connsiteY3" fmla="*/ 0 h 10400"/>
              <a:gd name="connsiteX4" fmla="*/ 4755 w 10770"/>
              <a:gd name="connsiteY4" fmla="*/ 0 h 10400"/>
              <a:gd name="connsiteX5" fmla="*/ 34 w 10770"/>
              <a:gd name="connsiteY5" fmla="*/ 7961 h 10400"/>
              <a:gd name="connsiteX0" fmla="*/ 34 w 10277"/>
              <a:gd name="connsiteY0" fmla="*/ 7961 h 9176"/>
              <a:gd name="connsiteX1" fmla="*/ 100 w 10277"/>
              <a:gd name="connsiteY1" fmla="*/ 8577 h 9176"/>
              <a:gd name="connsiteX2" fmla="*/ 9276 w 10277"/>
              <a:gd name="connsiteY2" fmla="*/ 8529 h 9176"/>
              <a:gd name="connsiteX3" fmla="*/ 10034 w 10277"/>
              <a:gd name="connsiteY3" fmla="*/ 0 h 9176"/>
              <a:gd name="connsiteX4" fmla="*/ 4755 w 10277"/>
              <a:gd name="connsiteY4" fmla="*/ 0 h 9176"/>
              <a:gd name="connsiteX5" fmla="*/ 34 w 10277"/>
              <a:gd name="connsiteY5" fmla="*/ 7961 h 9176"/>
              <a:gd name="connsiteX0" fmla="*/ 33 w 9764"/>
              <a:gd name="connsiteY0" fmla="*/ 8676 h 10304"/>
              <a:gd name="connsiteX1" fmla="*/ 97 w 9764"/>
              <a:gd name="connsiteY1" fmla="*/ 9347 h 10304"/>
              <a:gd name="connsiteX2" fmla="*/ 9026 w 9764"/>
              <a:gd name="connsiteY2" fmla="*/ 9295 h 10304"/>
              <a:gd name="connsiteX3" fmla="*/ 9764 w 9764"/>
              <a:gd name="connsiteY3" fmla="*/ 0 h 10304"/>
              <a:gd name="connsiteX4" fmla="*/ 4627 w 9764"/>
              <a:gd name="connsiteY4" fmla="*/ 0 h 10304"/>
              <a:gd name="connsiteX5" fmla="*/ 33 w 9764"/>
              <a:gd name="connsiteY5" fmla="*/ 8676 h 10304"/>
              <a:gd name="connsiteX0" fmla="*/ 34 w 10016"/>
              <a:gd name="connsiteY0" fmla="*/ 8420 h 9071"/>
              <a:gd name="connsiteX1" fmla="*/ 99 w 10016"/>
              <a:gd name="connsiteY1" fmla="*/ 9071 h 9071"/>
              <a:gd name="connsiteX2" fmla="*/ 9244 w 10016"/>
              <a:gd name="connsiteY2" fmla="*/ 9021 h 9071"/>
              <a:gd name="connsiteX3" fmla="*/ 10000 w 10016"/>
              <a:gd name="connsiteY3" fmla="*/ 0 h 9071"/>
              <a:gd name="connsiteX4" fmla="*/ 4739 w 10016"/>
              <a:gd name="connsiteY4" fmla="*/ 0 h 9071"/>
              <a:gd name="connsiteX5" fmla="*/ 34 w 10016"/>
              <a:gd name="connsiteY5" fmla="*/ 8420 h 9071"/>
              <a:gd name="connsiteX0" fmla="*/ 34 w 9984"/>
              <a:gd name="connsiteY0" fmla="*/ 9282 h 10000"/>
              <a:gd name="connsiteX1" fmla="*/ 99 w 9984"/>
              <a:gd name="connsiteY1" fmla="*/ 10000 h 10000"/>
              <a:gd name="connsiteX2" fmla="*/ 9229 w 9984"/>
              <a:gd name="connsiteY2" fmla="*/ 9945 h 10000"/>
              <a:gd name="connsiteX3" fmla="*/ 9984 w 9984"/>
              <a:gd name="connsiteY3" fmla="*/ 0 h 10000"/>
              <a:gd name="connsiteX4" fmla="*/ 4731 w 9984"/>
              <a:gd name="connsiteY4" fmla="*/ 0 h 10000"/>
              <a:gd name="connsiteX5" fmla="*/ 34 w 9984"/>
              <a:gd name="connsiteY5" fmla="*/ 9282 h 10000"/>
              <a:gd name="connsiteX0" fmla="*/ 34 w 10052"/>
              <a:gd name="connsiteY0" fmla="*/ 9282 h 10443"/>
              <a:gd name="connsiteX1" fmla="*/ 99 w 10052"/>
              <a:gd name="connsiteY1" fmla="*/ 10000 h 10443"/>
              <a:gd name="connsiteX2" fmla="*/ 9822 w 10052"/>
              <a:gd name="connsiteY2" fmla="*/ 10443 h 10443"/>
              <a:gd name="connsiteX3" fmla="*/ 10000 w 10052"/>
              <a:gd name="connsiteY3" fmla="*/ 0 h 10443"/>
              <a:gd name="connsiteX4" fmla="*/ 4739 w 10052"/>
              <a:gd name="connsiteY4" fmla="*/ 0 h 10443"/>
              <a:gd name="connsiteX5" fmla="*/ 34 w 10052"/>
              <a:gd name="connsiteY5" fmla="*/ 9282 h 10443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9355"/>
              <a:gd name="connsiteY0" fmla="*/ 9282 h 10037"/>
              <a:gd name="connsiteX1" fmla="*/ 99 w 9355"/>
              <a:gd name="connsiteY1" fmla="*/ 10000 h 10037"/>
              <a:gd name="connsiteX2" fmla="*/ 9244 w 9355"/>
              <a:gd name="connsiteY2" fmla="*/ 10037 h 10037"/>
              <a:gd name="connsiteX3" fmla="*/ 9266 w 9355"/>
              <a:gd name="connsiteY3" fmla="*/ 37 h 10037"/>
              <a:gd name="connsiteX4" fmla="*/ 4739 w 9355"/>
              <a:gd name="connsiteY4" fmla="*/ 0 h 10037"/>
              <a:gd name="connsiteX5" fmla="*/ 34 w 9355"/>
              <a:gd name="connsiteY5" fmla="*/ 9282 h 10037"/>
              <a:gd name="connsiteX0" fmla="*/ 36 w 10063"/>
              <a:gd name="connsiteY0" fmla="*/ 9248 h 10000"/>
              <a:gd name="connsiteX1" fmla="*/ 106 w 10063"/>
              <a:gd name="connsiteY1" fmla="*/ 9963 h 10000"/>
              <a:gd name="connsiteX2" fmla="*/ 9881 w 10063"/>
              <a:gd name="connsiteY2" fmla="*/ 10000 h 10000"/>
              <a:gd name="connsiteX3" fmla="*/ 9905 w 10063"/>
              <a:gd name="connsiteY3" fmla="*/ 37 h 10000"/>
              <a:gd name="connsiteX4" fmla="*/ 5066 w 10063"/>
              <a:gd name="connsiteY4" fmla="*/ 0 h 10000"/>
              <a:gd name="connsiteX5" fmla="*/ 36 w 10063"/>
              <a:gd name="connsiteY5" fmla="*/ 9248 h 10000"/>
              <a:gd name="connsiteX0" fmla="*/ 36 w 11201"/>
              <a:gd name="connsiteY0" fmla="*/ 9248 h 10000"/>
              <a:gd name="connsiteX1" fmla="*/ 106 w 11201"/>
              <a:gd name="connsiteY1" fmla="*/ 9963 h 10000"/>
              <a:gd name="connsiteX2" fmla="*/ 9881 w 11201"/>
              <a:gd name="connsiteY2" fmla="*/ 10000 h 10000"/>
              <a:gd name="connsiteX3" fmla="*/ 9905 w 11201"/>
              <a:gd name="connsiteY3" fmla="*/ 37 h 10000"/>
              <a:gd name="connsiteX4" fmla="*/ 5066 w 11201"/>
              <a:gd name="connsiteY4" fmla="*/ 0 h 10000"/>
              <a:gd name="connsiteX5" fmla="*/ 36 w 11201"/>
              <a:gd name="connsiteY5" fmla="*/ 9248 h 10000"/>
              <a:gd name="connsiteX0" fmla="*/ 36 w 9905"/>
              <a:gd name="connsiteY0" fmla="*/ 9248 h 10000"/>
              <a:gd name="connsiteX1" fmla="*/ 106 w 9905"/>
              <a:gd name="connsiteY1" fmla="*/ 9963 h 10000"/>
              <a:gd name="connsiteX2" fmla="*/ 9881 w 9905"/>
              <a:gd name="connsiteY2" fmla="*/ 10000 h 10000"/>
              <a:gd name="connsiteX3" fmla="*/ 9905 w 9905"/>
              <a:gd name="connsiteY3" fmla="*/ 37 h 10000"/>
              <a:gd name="connsiteX4" fmla="*/ 5066 w 9905"/>
              <a:gd name="connsiteY4" fmla="*/ 0 h 10000"/>
              <a:gd name="connsiteX5" fmla="*/ 36 w 9905"/>
              <a:gd name="connsiteY5" fmla="*/ 9248 h 10000"/>
              <a:gd name="connsiteX0" fmla="*/ 37 w 10001"/>
              <a:gd name="connsiteY0" fmla="*/ 9248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9248 h 10000"/>
              <a:gd name="connsiteX0" fmla="*/ 37 w 10001"/>
              <a:gd name="connsiteY0" fmla="*/ 8311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8311 h 10000"/>
              <a:gd name="connsiteX0" fmla="*/ 0 w 9964"/>
              <a:gd name="connsiteY0" fmla="*/ 8311 h 10000"/>
              <a:gd name="connsiteX1" fmla="*/ 71 w 9964"/>
              <a:gd name="connsiteY1" fmla="*/ 9963 h 10000"/>
              <a:gd name="connsiteX2" fmla="*/ 9940 w 9964"/>
              <a:gd name="connsiteY2" fmla="*/ 10000 h 10000"/>
              <a:gd name="connsiteX3" fmla="*/ 9964 w 9964"/>
              <a:gd name="connsiteY3" fmla="*/ 37 h 10000"/>
              <a:gd name="connsiteX4" fmla="*/ 5079 w 9964"/>
              <a:gd name="connsiteY4" fmla="*/ 0 h 10000"/>
              <a:gd name="connsiteX5" fmla="*/ 0 w 9964"/>
              <a:gd name="connsiteY5" fmla="*/ 8311 h 10000"/>
              <a:gd name="connsiteX0" fmla="*/ 5129 w 10032"/>
              <a:gd name="connsiteY0" fmla="*/ 0 h 10000"/>
              <a:gd name="connsiteX1" fmla="*/ 103 w 10032"/>
              <a:gd name="connsiteY1" fmla="*/ 9963 h 10000"/>
              <a:gd name="connsiteX2" fmla="*/ 10008 w 10032"/>
              <a:gd name="connsiteY2" fmla="*/ 10000 h 10000"/>
              <a:gd name="connsiteX3" fmla="*/ 10032 w 10032"/>
              <a:gd name="connsiteY3" fmla="*/ 37 h 10000"/>
              <a:gd name="connsiteX4" fmla="*/ 5129 w 10032"/>
              <a:gd name="connsiteY4" fmla="*/ 0 h 10000"/>
              <a:gd name="connsiteX0" fmla="*/ 5162 w 10065"/>
              <a:gd name="connsiteY0" fmla="*/ 0 h 10000"/>
              <a:gd name="connsiteX1" fmla="*/ 136 w 10065"/>
              <a:gd name="connsiteY1" fmla="*/ 9963 h 10000"/>
              <a:gd name="connsiteX2" fmla="*/ 10041 w 10065"/>
              <a:gd name="connsiteY2" fmla="*/ 10000 h 10000"/>
              <a:gd name="connsiteX3" fmla="*/ 10065 w 10065"/>
              <a:gd name="connsiteY3" fmla="*/ 37 h 10000"/>
              <a:gd name="connsiteX4" fmla="*/ 5162 w 10065"/>
              <a:gd name="connsiteY4" fmla="*/ 0 h 10000"/>
              <a:gd name="connsiteX0" fmla="*/ 5174 w 10077"/>
              <a:gd name="connsiteY0" fmla="*/ 0 h 10000"/>
              <a:gd name="connsiteX1" fmla="*/ 148 w 10077"/>
              <a:gd name="connsiteY1" fmla="*/ 9963 h 10000"/>
              <a:gd name="connsiteX2" fmla="*/ 10053 w 10077"/>
              <a:gd name="connsiteY2" fmla="*/ 10000 h 10000"/>
              <a:gd name="connsiteX3" fmla="*/ 10077 w 10077"/>
              <a:gd name="connsiteY3" fmla="*/ 37 h 10000"/>
              <a:gd name="connsiteX4" fmla="*/ 5174 w 10077"/>
              <a:gd name="connsiteY4" fmla="*/ 0 h 10000"/>
              <a:gd name="connsiteX0" fmla="*/ 4965 w 9868"/>
              <a:gd name="connsiteY0" fmla="*/ 0 h 10000"/>
              <a:gd name="connsiteX1" fmla="*/ 156 w 9868"/>
              <a:gd name="connsiteY1" fmla="*/ 9963 h 10000"/>
              <a:gd name="connsiteX2" fmla="*/ 9844 w 9868"/>
              <a:gd name="connsiteY2" fmla="*/ 10000 h 10000"/>
              <a:gd name="connsiteX3" fmla="*/ 9868 w 9868"/>
              <a:gd name="connsiteY3" fmla="*/ 37 h 10000"/>
              <a:gd name="connsiteX4" fmla="*/ 4965 w 9868"/>
              <a:gd name="connsiteY4" fmla="*/ 0 h 10000"/>
              <a:gd name="connsiteX0" fmla="*/ 4977 w 9946"/>
              <a:gd name="connsiteY0" fmla="*/ 0 h 10000"/>
              <a:gd name="connsiteX1" fmla="*/ 104 w 9946"/>
              <a:gd name="connsiteY1" fmla="*/ 9963 h 10000"/>
              <a:gd name="connsiteX2" fmla="*/ 9922 w 9946"/>
              <a:gd name="connsiteY2" fmla="*/ 10000 h 10000"/>
              <a:gd name="connsiteX3" fmla="*/ 9946 w 9946"/>
              <a:gd name="connsiteY3" fmla="*/ 37 h 10000"/>
              <a:gd name="connsiteX4" fmla="*/ 4977 w 9946"/>
              <a:gd name="connsiteY4" fmla="*/ 0 h 10000"/>
              <a:gd name="connsiteX0" fmla="*/ 5026 w 10022"/>
              <a:gd name="connsiteY0" fmla="*/ 0 h 10000"/>
              <a:gd name="connsiteX1" fmla="*/ 127 w 10022"/>
              <a:gd name="connsiteY1" fmla="*/ 9963 h 10000"/>
              <a:gd name="connsiteX2" fmla="*/ 9998 w 10022"/>
              <a:gd name="connsiteY2" fmla="*/ 10000 h 10000"/>
              <a:gd name="connsiteX3" fmla="*/ 10022 w 10022"/>
              <a:gd name="connsiteY3" fmla="*/ 37 h 10000"/>
              <a:gd name="connsiteX4" fmla="*/ 5026 w 10022"/>
              <a:gd name="connsiteY4" fmla="*/ 0 h 10000"/>
              <a:gd name="connsiteX0" fmla="*/ 5168 w 10164"/>
              <a:gd name="connsiteY0" fmla="*/ 0 h 10000"/>
              <a:gd name="connsiteX1" fmla="*/ 122 w 10164"/>
              <a:gd name="connsiteY1" fmla="*/ 9963 h 10000"/>
              <a:gd name="connsiteX2" fmla="*/ 10140 w 10164"/>
              <a:gd name="connsiteY2" fmla="*/ 10000 h 10000"/>
              <a:gd name="connsiteX3" fmla="*/ 10164 w 10164"/>
              <a:gd name="connsiteY3" fmla="*/ 37 h 10000"/>
              <a:gd name="connsiteX4" fmla="*/ 5168 w 10164"/>
              <a:gd name="connsiteY4" fmla="*/ 0 h 10000"/>
              <a:gd name="connsiteX0" fmla="*/ 5168 w 10164"/>
              <a:gd name="connsiteY0" fmla="*/ 0 h 9987"/>
              <a:gd name="connsiteX1" fmla="*/ 122 w 10164"/>
              <a:gd name="connsiteY1" fmla="*/ 9963 h 9987"/>
              <a:gd name="connsiteX2" fmla="*/ 10140 w 10164"/>
              <a:gd name="connsiteY2" fmla="*/ 9987 h 9987"/>
              <a:gd name="connsiteX3" fmla="*/ 10164 w 10164"/>
              <a:gd name="connsiteY3" fmla="*/ 37 h 9987"/>
              <a:gd name="connsiteX4" fmla="*/ 5168 w 10164"/>
              <a:gd name="connsiteY4" fmla="*/ 0 h 9987"/>
              <a:gd name="connsiteX0" fmla="*/ 5085 w 10000"/>
              <a:gd name="connsiteY0" fmla="*/ 1 h 10001"/>
              <a:gd name="connsiteX1" fmla="*/ 120 w 10000"/>
              <a:gd name="connsiteY1" fmla="*/ 9977 h 10001"/>
              <a:gd name="connsiteX2" fmla="*/ 9976 w 10000"/>
              <a:gd name="connsiteY2" fmla="*/ 10001 h 10001"/>
              <a:gd name="connsiteX3" fmla="*/ 10000 w 10000"/>
              <a:gd name="connsiteY3" fmla="*/ 0 h 10001"/>
              <a:gd name="connsiteX4" fmla="*/ 5085 w 10000"/>
              <a:gd name="connsiteY4" fmla="*/ 1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1B42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31" name="Rectangle 1030"/>
          <p:cNvSpPr>
            <a:spLocks noChangeArrowheads="1"/>
          </p:cNvSpPr>
          <p:nvPr userDrawn="1"/>
        </p:nvSpPr>
        <p:spPr bwMode="auto">
          <a:xfrm>
            <a:off x="219121" y="4819432"/>
            <a:ext cx="4403724" cy="1365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tIns="0" bIns="0">
            <a:noAutofit/>
          </a:bodyPr>
          <a:lstStyle/>
          <a:p>
            <a:r>
              <a:rPr lang="en-AU" sz="900" dirty="0" smtClean="0">
                <a:solidFill>
                  <a:srgbClr val="333366"/>
                </a:solidFill>
                <a:latin typeface="Century Gothic" pitchFamily="34" charset="0"/>
              </a:rPr>
              <a:t>www.thalesgroup.com</a:t>
            </a:r>
            <a:endParaRPr lang="en-AU" sz="900" dirty="0">
              <a:solidFill>
                <a:srgbClr val="333366"/>
              </a:solidFill>
              <a:latin typeface="Century Gothic" pitchFamily="34" charset="0"/>
            </a:endParaRPr>
          </a:p>
        </p:txBody>
      </p:sp>
      <p:sp>
        <p:nvSpPr>
          <p:cNvPr id="3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02050" y="3134826"/>
            <a:ext cx="4918023" cy="523220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chemeClr val="accent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</a:t>
            </a:r>
            <a:br>
              <a:rPr lang="fr-FR" dirty="0" smtClean="0"/>
            </a:br>
            <a:r>
              <a:rPr lang="fr-FR" dirty="0" smtClean="0"/>
              <a:t>des sous-titres du masque</a:t>
            </a:r>
          </a:p>
        </p:txBody>
      </p:sp>
      <p:pic>
        <p:nvPicPr>
          <p:cNvPr id="13" name="Image 12" descr="logo_thales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51" t="36000" r="9051" b="36000"/>
          <a:stretch/>
        </p:blipFill>
        <p:spPr>
          <a:xfrm>
            <a:off x="235942" y="165679"/>
            <a:ext cx="2337180" cy="449458"/>
          </a:xfrm>
          <a:prstGeom prst="rect">
            <a:avLst/>
          </a:prstGeom>
        </p:spPr>
      </p:pic>
      <p:sp>
        <p:nvSpPr>
          <p:cNvPr id="14" name="Demi-cadre 13"/>
          <p:cNvSpPr/>
          <p:nvPr userDrawn="1"/>
        </p:nvSpPr>
        <p:spPr bwMode="auto">
          <a:xfrm>
            <a:off x="302050" y="1448489"/>
            <a:ext cx="386164" cy="393963"/>
          </a:xfrm>
          <a:prstGeom prst="halfFrame">
            <a:avLst>
              <a:gd name="adj1" fmla="val 12269"/>
              <a:gd name="adj2" fmla="val 13535"/>
            </a:avLst>
          </a:prstGeom>
          <a:solidFill>
            <a:srgbClr val="1B425F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r-FR"/>
          </a:p>
        </p:txBody>
      </p:sp>
      <p:sp>
        <p:nvSpPr>
          <p:cNvPr id="10" name="ZoneTexte 11"/>
          <p:cNvSpPr txBox="1">
            <a:spLocks noChangeArrowheads="1"/>
          </p:cNvSpPr>
          <p:nvPr userDrawn="1"/>
        </p:nvSpPr>
        <p:spPr bwMode="auto">
          <a:xfrm>
            <a:off x="3707904" y="4605204"/>
            <a:ext cx="1728192" cy="462755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wrap="square" tIns="46800" anchor="ctr" anchorCtr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</a:t>
            </a:r>
            <a:r>
              <a:rPr lang="en-US" sz="600" b="0" baseline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baseline="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baseline="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  <a:endParaRPr lang="en-US" sz="600" b="0" dirty="0" smtClean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5" y="-9522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2000" anchor="ctr" anchorCtr="0"/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13967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266B-8931-4A7F-B508-C9FC6AB5F23E}" type="datetimeFigureOut">
              <a:rPr lang="fr-FR" smtClean="0"/>
              <a:t>19/10/2015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66D92-5005-43DF-8995-A268E259D0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70594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266B-8931-4A7F-B508-C9FC6AB5F23E}" type="datetimeFigureOut">
              <a:rPr lang="fr-FR" smtClean="0"/>
              <a:t>19/10/2015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66D92-5005-43DF-8995-A268E259D0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69654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266B-8931-4A7F-B508-C9FC6AB5F23E}" type="datetimeFigureOut">
              <a:rPr lang="fr-FR" smtClean="0"/>
              <a:t>19/10/2015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66D92-5005-43DF-8995-A268E259D0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07198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266B-8931-4A7F-B508-C9FC6AB5F23E}" type="datetimeFigureOut">
              <a:rPr lang="fr-FR" smtClean="0"/>
              <a:t>19/10/2015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66D92-5005-43DF-8995-A268E259D0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07864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266B-8931-4A7F-B508-C9FC6AB5F23E}" type="datetimeFigureOut">
              <a:rPr lang="fr-FR" smtClean="0"/>
              <a:t>19/10/2015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66D92-5005-43DF-8995-A268E259D0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4505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266B-8931-4A7F-B508-C9FC6AB5F23E}" type="datetimeFigureOut">
              <a:rPr lang="fr-FR" smtClean="0"/>
              <a:t>19/10/2015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66D92-5005-43DF-8995-A268E259D0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80735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266B-8931-4A7F-B508-C9FC6AB5F23E}" type="datetimeFigureOut">
              <a:rPr lang="fr-FR" smtClean="0"/>
              <a:t>19/10/2015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66D92-5005-43DF-8995-A268E259D0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5196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6771" y="696545"/>
            <a:ext cx="8674683" cy="3934455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1200"/>
              </a:spcAft>
              <a:defRPr/>
            </a:lvl1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720017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266B-8931-4A7F-B508-C9FC6AB5F23E}" type="datetimeFigureOut">
              <a:rPr lang="fr-FR" smtClean="0"/>
              <a:t>19/10/2015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66D92-5005-43DF-8995-A268E259D0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94006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266B-8931-4A7F-B508-C9FC6AB5F23E}" type="datetimeFigureOut">
              <a:rPr lang="fr-FR" smtClean="0"/>
              <a:t>19/10/2015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66D92-5005-43DF-8995-A268E259D0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75811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266B-8931-4A7F-B508-C9FC6AB5F23E}" type="datetimeFigureOut">
              <a:rPr lang="fr-FR" smtClean="0"/>
              <a:t>19/10/2015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66D92-5005-43DF-8995-A268E259D0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43066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266B-8931-4A7F-B508-C9FC6AB5F23E}" type="datetimeFigureOut">
              <a:rPr lang="fr-FR" smtClean="0"/>
              <a:t>19/10/2015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66D92-5005-43DF-8995-A268E259D0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84845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4C5B-EFBA-4028-AB58-83C30B09F96B}" type="datetimeFigureOut">
              <a:rPr lang="fr-FR" smtClean="0"/>
              <a:t>19/10/2015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E5416-28B4-4D70-A5B4-1E377FE844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98364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4C5B-EFBA-4028-AB58-83C30B09F96B}" type="datetimeFigureOut">
              <a:rPr lang="fr-FR" smtClean="0"/>
              <a:t>19/10/2015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E5416-28B4-4D70-A5B4-1E377FE844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50566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4C5B-EFBA-4028-AB58-83C30B09F96B}" type="datetimeFigureOut">
              <a:rPr lang="fr-FR" smtClean="0"/>
              <a:t>19/10/2015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E5416-28B4-4D70-A5B4-1E377FE844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76446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4C5B-EFBA-4028-AB58-83C30B09F96B}" type="datetimeFigureOut">
              <a:rPr lang="fr-FR" smtClean="0"/>
              <a:t>19/10/2015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E5416-28B4-4D70-A5B4-1E377FE844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34086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4C5B-EFBA-4028-AB58-83C30B09F96B}" type="datetimeFigureOut">
              <a:rPr lang="fr-FR" smtClean="0"/>
              <a:t>19/10/2015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E5416-28B4-4D70-A5B4-1E377FE844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48263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4C5B-EFBA-4028-AB58-83C30B09F96B}" type="datetimeFigureOut">
              <a:rPr lang="fr-FR" smtClean="0"/>
              <a:t>19/10/2015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E5416-28B4-4D70-A5B4-1E377FE844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8787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50" y="1344553"/>
            <a:ext cx="4918023" cy="866897"/>
          </a:xfrm>
        </p:spPr>
        <p:txBody>
          <a:bodyPr/>
          <a:lstStyle>
            <a:lvl1pPr algn="l"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1" name="Rectangle 1030"/>
          <p:cNvSpPr>
            <a:spLocks noChangeArrowheads="1"/>
          </p:cNvSpPr>
          <p:nvPr userDrawn="1"/>
        </p:nvSpPr>
        <p:spPr bwMode="auto">
          <a:xfrm>
            <a:off x="219121" y="4819432"/>
            <a:ext cx="4403724" cy="1365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tIns="0" bIns="0">
            <a:noAutofit/>
          </a:bodyPr>
          <a:lstStyle/>
          <a:p>
            <a:pPr algn="l"/>
            <a:r>
              <a:rPr lang="en-AU" sz="900" dirty="0" smtClean="0">
                <a:solidFill>
                  <a:schemeClr val="tx1"/>
                </a:solidFill>
                <a:latin typeface="Century Gothic" pitchFamily="34" charset="0"/>
              </a:rPr>
              <a:t>www.thalesgroup.com</a:t>
            </a:r>
            <a:endParaRPr lang="en-AU" sz="900" dirty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3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02050" y="2019650"/>
            <a:ext cx="4918023" cy="523220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>
                <a:solidFill>
                  <a:schemeClr val="accent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</a:t>
            </a:r>
            <a:br>
              <a:rPr lang="fr-FR" dirty="0" smtClean="0"/>
            </a:br>
            <a:r>
              <a:rPr lang="fr-FR" dirty="0" smtClean="0"/>
              <a:t>des sous-titres du masque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302054" y="2502958"/>
            <a:ext cx="4918021" cy="1751542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FontTx/>
              <a:buNone/>
              <a:defRPr sz="1400" b="0">
                <a:solidFill>
                  <a:srgbClr val="505050"/>
                </a:solidFill>
              </a:defRPr>
            </a:lvl1pPr>
            <a:lvl2pPr marL="0" indent="0" algn="l">
              <a:buFontTx/>
              <a:buNone/>
              <a:defRPr/>
            </a:lvl2pPr>
            <a:lvl3pPr marL="0" indent="0" algn="l">
              <a:buFontTx/>
              <a:buNone/>
              <a:defRPr/>
            </a:lvl3pPr>
            <a:lvl4pPr marL="0" indent="0" algn="l">
              <a:buFontTx/>
              <a:buNone/>
              <a:defRPr/>
            </a:lvl4pPr>
            <a:lvl5pPr marL="0" indent="0" algn="l">
              <a:buFontTx/>
              <a:buNone/>
              <a:defRPr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200851" y="1636019"/>
            <a:ext cx="96123" cy="307777"/>
          </a:xfrm>
          <a:prstGeom prst="rect">
            <a:avLst/>
          </a:prstGeom>
          <a:solidFill>
            <a:srgbClr val="1B425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400" b="0" i="0" u="none" strike="noStrike" cap="none" normalizeH="0" baseline="0" smtClean="0">
              <a:ln>
                <a:noFill/>
              </a:ln>
              <a:solidFill>
                <a:srgbClr val="323265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18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4C5B-EFBA-4028-AB58-83C30B09F96B}" type="datetimeFigureOut">
              <a:rPr lang="fr-FR" smtClean="0"/>
              <a:t>19/10/2015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E5416-28B4-4D70-A5B4-1E377FE844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299365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4C5B-EFBA-4028-AB58-83C30B09F96B}" type="datetimeFigureOut">
              <a:rPr lang="fr-FR" smtClean="0"/>
              <a:t>19/10/2015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E5416-28B4-4D70-A5B4-1E377FE844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21627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4C5B-EFBA-4028-AB58-83C30B09F96B}" type="datetimeFigureOut">
              <a:rPr lang="fr-FR" smtClean="0"/>
              <a:t>19/10/2015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E5416-28B4-4D70-A5B4-1E377FE844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5884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4C5B-EFBA-4028-AB58-83C30B09F96B}" type="datetimeFigureOut">
              <a:rPr lang="fr-FR" smtClean="0"/>
              <a:t>19/10/2015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E5416-28B4-4D70-A5B4-1E377FE844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435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4C5B-EFBA-4028-AB58-83C30B09F96B}" type="datetimeFigureOut">
              <a:rPr lang="fr-FR" smtClean="0"/>
              <a:t>19/10/2015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E5416-28B4-4D70-A5B4-1E377FE844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303412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1324E-2505-4A85-A00E-A7D7C338D1DD}" type="datetimeFigureOut">
              <a:rPr lang="fr-FR" smtClean="0"/>
              <a:t>19/10/2015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CAF9-8433-4139-98D2-B72E59B59E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413081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1324E-2505-4A85-A00E-A7D7C338D1DD}" type="datetimeFigureOut">
              <a:rPr lang="fr-FR" smtClean="0"/>
              <a:t>19/10/2015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CAF9-8433-4139-98D2-B72E59B59E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229832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1324E-2505-4A85-A00E-A7D7C338D1DD}" type="datetimeFigureOut">
              <a:rPr lang="fr-FR" smtClean="0"/>
              <a:t>19/10/2015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CAF9-8433-4139-98D2-B72E59B59E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616660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1324E-2505-4A85-A00E-A7D7C338D1DD}" type="datetimeFigureOut">
              <a:rPr lang="fr-FR" smtClean="0"/>
              <a:t>19/10/2015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CAF9-8433-4139-98D2-B72E59B59E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600647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1324E-2505-4A85-A00E-A7D7C338D1DD}" type="datetimeFigureOut">
              <a:rPr lang="fr-FR" smtClean="0"/>
              <a:t>19/10/2015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CAF9-8433-4139-98D2-B72E59B59E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9429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41"/>
          <p:cNvSpPr>
            <a:spLocks noChangeArrowheads="1"/>
          </p:cNvSpPr>
          <p:nvPr userDrawn="1"/>
        </p:nvSpPr>
        <p:spPr bwMode="auto">
          <a:xfrm>
            <a:off x="5024438" y="-2908240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8" name="Oval 41"/>
          <p:cNvSpPr>
            <a:spLocks noChangeArrowheads="1"/>
          </p:cNvSpPr>
          <p:nvPr userDrawn="1"/>
        </p:nvSpPr>
        <p:spPr bwMode="auto">
          <a:xfrm>
            <a:off x="5429439" y="-1897567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5" name="Espace réservé du texte 2"/>
          <p:cNvSpPr>
            <a:spLocks noGrp="1"/>
          </p:cNvSpPr>
          <p:nvPr>
            <p:ph idx="1"/>
          </p:nvPr>
        </p:nvSpPr>
        <p:spPr>
          <a:xfrm>
            <a:off x="179514" y="696545"/>
            <a:ext cx="4450660" cy="3934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4098736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1324E-2505-4A85-A00E-A7D7C338D1DD}" type="datetimeFigureOut">
              <a:rPr lang="fr-FR" smtClean="0"/>
              <a:t>19/10/2015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CAF9-8433-4139-98D2-B72E59B59E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515897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1324E-2505-4A85-A00E-A7D7C338D1DD}" type="datetimeFigureOut">
              <a:rPr lang="fr-FR" smtClean="0"/>
              <a:t>19/10/2015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CAF9-8433-4139-98D2-B72E59B59E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112836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1324E-2505-4A85-A00E-A7D7C338D1DD}" type="datetimeFigureOut">
              <a:rPr lang="fr-FR" smtClean="0"/>
              <a:t>19/10/2015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CAF9-8433-4139-98D2-B72E59B59E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599809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1324E-2505-4A85-A00E-A7D7C338D1DD}" type="datetimeFigureOut">
              <a:rPr lang="fr-FR" smtClean="0"/>
              <a:t>19/10/2015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CAF9-8433-4139-98D2-B72E59B59E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98188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1324E-2505-4A85-A00E-A7D7C338D1DD}" type="datetimeFigureOut">
              <a:rPr lang="fr-FR" smtClean="0"/>
              <a:t>19/10/2015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CAF9-8433-4139-98D2-B72E59B59E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73384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1324E-2505-4A85-A00E-A7D7C338D1DD}" type="datetimeFigureOut">
              <a:rPr lang="fr-FR" smtClean="0"/>
              <a:t>19/10/2015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CAF9-8433-4139-98D2-B72E59B59E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884604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B33D9-D1A4-48B2-8C00-C8F357BB1EA2}" type="datetimeFigureOut">
              <a:rPr lang="fr-FR" smtClean="0"/>
              <a:t>19/10/2015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A8CE-EC81-440D-A9FF-6CB36DFFB1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749844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B33D9-D1A4-48B2-8C00-C8F357BB1EA2}" type="datetimeFigureOut">
              <a:rPr lang="fr-FR" smtClean="0"/>
              <a:t>19/10/2015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A8CE-EC81-440D-A9FF-6CB36DFFB1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764974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B33D9-D1A4-48B2-8C00-C8F357BB1EA2}" type="datetimeFigureOut">
              <a:rPr lang="fr-FR" smtClean="0"/>
              <a:t>19/10/2015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A8CE-EC81-440D-A9FF-6CB36DFFB1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507130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B33D9-D1A4-48B2-8C00-C8F357BB1EA2}" type="datetimeFigureOut">
              <a:rPr lang="fr-FR" smtClean="0"/>
              <a:t>19/10/2015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A8CE-EC81-440D-A9FF-6CB36DFFB1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0119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41"/>
          <p:cNvSpPr>
            <a:spLocks noChangeArrowheads="1"/>
          </p:cNvSpPr>
          <p:nvPr userDrawn="1"/>
        </p:nvSpPr>
        <p:spPr bwMode="auto">
          <a:xfrm>
            <a:off x="5024438" y="-2908240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0" name="Oval 41"/>
          <p:cNvSpPr>
            <a:spLocks noChangeArrowheads="1"/>
          </p:cNvSpPr>
          <p:nvPr userDrawn="1"/>
        </p:nvSpPr>
        <p:spPr bwMode="auto">
          <a:xfrm>
            <a:off x="5429439" y="-1897567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8" name="Espace réservé du texte 2"/>
          <p:cNvSpPr>
            <a:spLocks noGrp="1"/>
          </p:cNvSpPr>
          <p:nvPr>
            <p:ph idx="1"/>
          </p:nvPr>
        </p:nvSpPr>
        <p:spPr>
          <a:xfrm>
            <a:off x="179517" y="696545"/>
            <a:ext cx="5578622" cy="3934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641606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B33D9-D1A4-48B2-8C00-C8F357BB1EA2}" type="datetimeFigureOut">
              <a:rPr lang="fr-FR" smtClean="0"/>
              <a:t>19/10/2015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A8CE-EC81-440D-A9FF-6CB36DFFB1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801334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B33D9-D1A4-48B2-8C00-C8F357BB1EA2}" type="datetimeFigureOut">
              <a:rPr lang="fr-FR" smtClean="0"/>
              <a:t>19/10/2015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A8CE-EC81-440D-A9FF-6CB36DFFB1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430668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B33D9-D1A4-48B2-8C00-C8F357BB1EA2}" type="datetimeFigureOut">
              <a:rPr lang="fr-FR" smtClean="0"/>
              <a:t>19/10/2015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A8CE-EC81-440D-A9FF-6CB36DFFB1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831054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B33D9-D1A4-48B2-8C00-C8F357BB1EA2}" type="datetimeFigureOut">
              <a:rPr lang="fr-FR" smtClean="0"/>
              <a:t>19/10/2015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A8CE-EC81-440D-A9FF-6CB36DFFB1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829822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B33D9-D1A4-48B2-8C00-C8F357BB1EA2}" type="datetimeFigureOut">
              <a:rPr lang="fr-FR" smtClean="0"/>
              <a:t>19/10/2015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A8CE-EC81-440D-A9FF-6CB36DFFB1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435765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B33D9-D1A4-48B2-8C00-C8F357BB1EA2}" type="datetimeFigureOut">
              <a:rPr lang="fr-FR" smtClean="0"/>
              <a:t>19/10/2015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A8CE-EC81-440D-A9FF-6CB36DFFB1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467962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B33D9-D1A4-48B2-8C00-C8F357BB1EA2}" type="datetimeFigureOut">
              <a:rPr lang="fr-FR" smtClean="0"/>
              <a:t>19/10/2015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A8CE-EC81-440D-A9FF-6CB36DFFB1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930297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02050" y="1007215"/>
            <a:ext cx="4918023" cy="3190787"/>
          </a:xfrm>
        </p:spPr>
        <p:txBody>
          <a:bodyPr/>
          <a:lstStyle>
            <a:lvl1pPr algn="l">
              <a:defRPr sz="2600">
                <a:solidFill>
                  <a:srgbClr val="333366"/>
                </a:solidFill>
              </a:defRPr>
            </a:lvl1pPr>
          </a:lstStyle>
          <a:p>
            <a:r>
              <a:rPr lang="fr-FR" dirty="0" smtClean="0"/>
              <a:t>Cliquez et</a:t>
            </a:r>
            <a:br>
              <a:rPr lang="fr-FR" dirty="0" smtClean="0"/>
            </a:br>
            <a:r>
              <a:rPr lang="fr-FR" dirty="0" smtClean="0"/>
              <a:t>modifiez le titre</a:t>
            </a:r>
            <a:endParaRPr lang="fr-FR" dirty="0"/>
          </a:p>
        </p:txBody>
      </p:sp>
      <p:sp>
        <p:nvSpPr>
          <p:cNvPr id="24" name="Freeform 47"/>
          <p:cNvSpPr>
            <a:spLocks/>
          </p:cNvSpPr>
          <p:nvPr userDrawn="1"/>
        </p:nvSpPr>
        <p:spPr bwMode="auto">
          <a:xfrm>
            <a:off x="5210053" y="-519"/>
            <a:ext cx="3946693" cy="5178844"/>
          </a:xfrm>
          <a:custGeom>
            <a:avLst/>
            <a:gdLst>
              <a:gd name="T0" fmla="*/ 0 w 1237"/>
              <a:gd name="T1" fmla="*/ 1390 h 1746"/>
              <a:gd name="T2" fmla="*/ 33 w 1237"/>
              <a:gd name="T3" fmla="*/ 1746 h 1746"/>
              <a:gd name="T4" fmla="*/ 1237 w 1237"/>
              <a:gd name="T5" fmla="*/ 1746 h 1746"/>
              <a:gd name="T6" fmla="*/ 1237 w 1237"/>
              <a:gd name="T7" fmla="*/ 0 h 1746"/>
              <a:gd name="T8" fmla="*/ 584 w 1237"/>
              <a:gd name="T9" fmla="*/ 0 h 1746"/>
              <a:gd name="T10" fmla="*/ 0 w 1237"/>
              <a:gd name="T11" fmla="*/ 1390 h 1746"/>
              <a:gd name="connsiteX0" fmla="*/ 34 w 10770"/>
              <a:gd name="connsiteY0" fmla="*/ 7961 h 10400"/>
              <a:gd name="connsiteX1" fmla="*/ 100 w 10770"/>
              <a:gd name="connsiteY1" fmla="*/ 8577 h 10400"/>
              <a:gd name="connsiteX2" fmla="*/ 10034 w 10770"/>
              <a:gd name="connsiteY2" fmla="*/ 10000 h 10400"/>
              <a:gd name="connsiteX3" fmla="*/ 10034 w 10770"/>
              <a:gd name="connsiteY3" fmla="*/ 0 h 10400"/>
              <a:gd name="connsiteX4" fmla="*/ 4755 w 10770"/>
              <a:gd name="connsiteY4" fmla="*/ 0 h 10400"/>
              <a:gd name="connsiteX5" fmla="*/ 34 w 10770"/>
              <a:gd name="connsiteY5" fmla="*/ 7961 h 10400"/>
              <a:gd name="connsiteX0" fmla="*/ 34 w 10277"/>
              <a:gd name="connsiteY0" fmla="*/ 7961 h 9176"/>
              <a:gd name="connsiteX1" fmla="*/ 100 w 10277"/>
              <a:gd name="connsiteY1" fmla="*/ 8577 h 9176"/>
              <a:gd name="connsiteX2" fmla="*/ 9276 w 10277"/>
              <a:gd name="connsiteY2" fmla="*/ 8529 h 9176"/>
              <a:gd name="connsiteX3" fmla="*/ 10034 w 10277"/>
              <a:gd name="connsiteY3" fmla="*/ 0 h 9176"/>
              <a:gd name="connsiteX4" fmla="*/ 4755 w 10277"/>
              <a:gd name="connsiteY4" fmla="*/ 0 h 9176"/>
              <a:gd name="connsiteX5" fmla="*/ 34 w 10277"/>
              <a:gd name="connsiteY5" fmla="*/ 7961 h 9176"/>
              <a:gd name="connsiteX0" fmla="*/ 33 w 9764"/>
              <a:gd name="connsiteY0" fmla="*/ 8676 h 10304"/>
              <a:gd name="connsiteX1" fmla="*/ 97 w 9764"/>
              <a:gd name="connsiteY1" fmla="*/ 9347 h 10304"/>
              <a:gd name="connsiteX2" fmla="*/ 9026 w 9764"/>
              <a:gd name="connsiteY2" fmla="*/ 9295 h 10304"/>
              <a:gd name="connsiteX3" fmla="*/ 9764 w 9764"/>
              <a:gd name="connsiteY3" fmla="*/ 0 h 10304"/>
              <a:gd name="connsiteX4" fmla="*/ 4627 w 9764"/>
              <a:gd name="connsiteY4" fmla="*/ 0 h 10304"/>
              <a:gd name="connsiteX5" fmla="*/ 33 w 9764"/>
              <a:gd name="connsiteY5" fmla="*/ 8676 h 10304"/>
              <a:gd name="connsiteX0" fmla="*/ 34 w 10016"/>
              <a:gd name="connsiteY0" fmla="*/ 8420 h 9071"/>
              <a:gd name="connsiteX1" fmla="*/ 99 w 10016"/>
              <a:gd name="connsiteY1" fmla="*/ 9071 h 9071"/>
              <a:gd name="connsiteX2" fmla="*/ 9244 w 10016"/>
              <a:gd name="connsiteY2" fmla="*/ 9021 h 9071"/>
              <a:gd name="connsiteX3" fmla="*/ 10000 w 10016"/>
              <a:gd name="connsiteY3" fmla="*/ 0 h 9071"/>
              <a:gd name="connsiteX4" fmla="*/ 4739 w 10016"/>
              <a:gd name="connsiteY4" fmla="*/ 0 h 9071"/>
              <a:gd name="connsiteX5" fmla="*/ 34 w 10016"/>
              <a:gd name="connsiteY5" fmla="*/ 8420 h 9071"/>
              <a:gd name="connsiteX0" fmla="*/ 34 w 9984"/>
              <a:gd name="connsiteY0" fmla="*/ 9282 h 10000"/>
              <a:gd name="connsiteX1" fmla="*/ 99 w 9984"/>
              <a:gd name="connsiteY1" fmla="*/ 10000 h 10000"/>
              <a:gd name="connsiteX2" fmla="*/ 9229 w 9984"/>
              <a:gd name="connsiteY2" fmla="*/ 9945 h 10000"/>
              <a:gd name="connsiteX3" fmla="*/ 9984 w 9984"/>
              <a:gd name="connsiteY3" fmla="*/ 0 h 10000"/>
              <a:gd name="connsiteX4" fmla="*/ 4731 w 9984"/>
              <a:gd name="connsiteY4" fmla="*/ 0 h 10000"/>
              <a:gd name="connsiteX5" fmla="*/ 34 w 9984"/>
              <a:gd name="connsiteY5" fmla="*/ 9282 h 10000"/>
              <a:gd name="connsiteX0" fmla="*/ 34 w 10052"/>
              <a:gd name="connsiteY0" fmla="*/ 9282 h 10443"/>
              <a:gd name="connsiteX1" fmla="*/ 99 w 10052"/>
              <a:gd name="connsiteY1" fmla="*/ 10000 h 10443"/>
              <a:gd name="connsiteX2" fmla="*/ 9822 w 10052"/>
              <a:gd name="connsiteY2" fmla="*/ 10443 h 10443"/>
              <a:gd name="connsiteX3" fmla="*/ 10000 w 10052"/>
              <a:gd name="connsiteY3" fmla="*/ 0 h 10443"/>
              <a:gd name="connsiteX4" fmla="*/ 4739 w 10052"/>
              <a:gd name="connsiteY4" fmla="*/ 0 h 10443"/>
              <a:gd name="connsiteX5" fmla="*/ 34 w 10052"/>
              <a:gd name="connsiteY5" fmla="*/ 9282 h 10443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9355"/>
              <a:gd name="connsiteY0" fmla="*/ 9282 h 10037"/>
              <a:gd name="connsiteX1" fmla="*/ 99 w 9355"/>
              <a:gd name="connsiteY1" fmla="*/ 10000 h 10037"/>
              <a:gd name="connsiteX2" fmla="*/ 9244 w 9355"/>
              <a:gd name="connsiteY2" fmla="*/ 10037 h 10037"/>
              <a:gd name="connsiteX3" fmla="*/ 9266 w 9355"/>
              <a:gd name="connsiteY3" fmla="*/ 37 h 10037"/>
              <a:gd name="connsiteX4" fmla="*/ 4739 w 9355"/>
              <a:gd name="connsiteY4" fmla="*/ 0 h 10037"/>
              <a:gd name="connsiteX5" fmla="*/ 34 w 9355"/>
              <a:gd name="connsiteY5" fmla="*/ 9282 h 10037"/>
              <a:gd name="connsiteX0" fmla="*/ 36 w 10063"/>
              <a:gd name="connsiteY0" fmla="*/ 9248 h 10000"/>
              <a:gd name="connsiteX1" fmla="*/ 106 w 10063"/>
              <a:gd name="connsiteY1" fmla="*/ 9963 h 10000"/>
              <a:gd name="connsiteX2" fmla="*/ 9881 w 10063"/>
              <a:gd name="connsiteY2" fmla="*/ 10000 h 10000"/>
              <a:gd name="connsiteX3" fmla="*/ 9905 w 10063"/>
              <a:gd name="connsiteY3" fmla="*/ 37 h 10000"/>
              <a:gd name="connsiteX4" fmla="*/ 5066 w 10063"/>
              <a:gd name="connsiteY4" fmla="*/ 0 h 10000"/>
              <a:gd name="connsiteX5" fmla="*/ 36 w 10063"/>
              <a:gd name="connsiteY5" fmla="*/ 9248 h 10000"/>
              <a:gd name="connsiteX0" fmla="*/ 36 w 11201"/>
              <a:gd name="connsiteY0" fmla="*/ 9248 h 10000"/>
              <a:gd name="connsiteX1" fmla="*/ 106 w 11201"/>
              <a:gd name="connsiteY1" fmla="*/ 9963 h 10000"/>
              <a:gd name="connsiteX2" fmla="*/ 9881 w 11201"/>
              <a:gd name="connsiteY2" fmla="*/ 10000 h 10000"/>
              <a:gd name="connsiteX3" fmla="*/ 9905 w 11201"/>
              <a:gd name="connsiteY3" fmla="*/ 37 h 10000"/>
              <a:gd name="connsiteX4" fmla="*/ 5066 w 11201"/>
              <a:gd name="connsiteY4" fmla="*/ 0 h 10000"/>
              <a:gd name="connsiteX5" fmla="*/ 36 w 11201"/>
              <a:gd name="connsiteY5" fmla="*/ 9248 h 10000"/>
              <a:gd name="connsiteX0" fmla="*/ 36 w 9905"/>
              <a:gd name="connsiteY0" fmla="*/ 9248 h 10000"/>
              <a:gd name="connsiteX1" fmla="*/ 106 w 9905"/>
              <a:gd name="connsiteY1" fmla="*/ 9963 h 10000"/>
              <a:gd name="connsiteX2" fmla="*/ 9881 w 9905"/>
              <a:gd name="connsiteY2" fmla="*/ 10000 h 10000"/>
              <a:gd name="connsiteX3" fmla="*/ 9905 w 9905"/>
              <a:gd name="connsiteY3" fmla="*/ 37 h 10000"/>
              <a:gd name="connsiteX4" fmla="*/ 5066 w 9905"/>
              <a:gd name="connsiteY4" fmla="*/ 0 h 10000"/>
              <a:gd name="connsiteX5" fmla="*/ 36 w 9905"/>
              <a:gd name="connsiteY5" fmla="*/ 9248 h 10000"/>
              <a:gd name="connsiteX0" fmla="*/ 37 w 10001"/>
              <a:gd name="connsiteY0" fmla="*/ 9248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9248 h 10000"/>
              <a:gd name="connsiteX0" fmla="*/ 37 w 10001"/>
              <a:gd name="connsiteY0" fmla="*/ 8311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8311 h 10000"/>
              <a:gd name="connsiteX0" fmla="*/ 0 w 9964"/>
              <a:gd name="connsiteY0" fmla="*/ 8311 h 10000"/>
              <a:gd name="connsiteX1" fmla="*/ 71 w 9964"/>
              <a:gd name="connsiteY1" fmla="*/ 9963 h 10000"/>
              <a:gd name="connsiteX2" fmla="*/ 9940 w 9964"/>
              <a:gd name="connsiteY2" fmla="*/ 10000 h 10000"/>
              <a:gd name="connsiteX3" fmla="*/ 9964 w 9964"/>
              <a:gd name="connsiteY3" fmla="*/ 37 h 10000"/>
              <a:gd name="connsiteX4" fmla="*/ 5079 w 9964"/>
              <a:gd name="connsiteY4" fmla="*/ 0 h 10000"/>
              <a:gd name="connsiteX5" fmla="*/ 0 w 9964"/>
              <a:gd name="connsiteY5" fmla="*/ 8311 h 10000"/>
              <a:gd name="connsiteX0" fmla="*/ 5129 w 10032"/>
              <a:gd name="connsiteY0" fmla="*/ 0 h 10000"/>
              <a:gd name="connsiteX1" fmla="*/ 103 w 10032"/>
              <a:gd name="connsiteY1" fmla="*/ 9963 h 10000"/>
              <a:gd name="connsiteX2" fmla="*/ 10008 w 10032"/>
              <a:gd name="connsiteY2" fmla="*/ 10000 h 10000"/>
              <a:gd name="connsiteX3" fmla="*/ 10032 w 10032"/>
              <a:gd name="connsiteY3" fmla="*/ 37 h 10000"/>
              <a:gd name="connsiteX4" fmla="*/ 5129 w 10032"/>
              <a:gd name="connsiteY4" fmla="*/ 0 h 10000"/>
              <a:gd name="connsiteX0" fmla="*/ 5162 w 10065"/>
              <a:gd name="connsiteY0" fmla="*/ 0 h 10000"/>
              <a:gd name="connsiteX1" fmla="*/ 136 w 10065"/>
              <a:gd name="connsiteY1" fmla="*/ 9963 h 10000"/>
              <a:gd name="connsiteX2" fmla="*/ 10041 w 10065"/>
              <a:gd name="connsiteY2" fmla="*/ 10000 h 10000"/>
              <a:gd name="connsiteX3" fmla="*/ 10065 w 10065"/>
              <a:gd name="connsiteY3" fmla="*/ 37 h 10000"/>
              <a:gd name="connsiteX4" fmla="*/ 5162 w 10065"/>
              <a:gd name="connsiteY4" fmla="*/ 0 h 10000"/>
              <a:gd name="connsiteX0" fmla="*/ 5174 w 10077"/>
              <a:gd name="connsiteY0" fmla="*/ 0 h 10000"/>
              <a:gd name="connsiteX1" fmla="*/ 148 w 10077"/>
              <a:gd name="connsiteY1" fmla="*/ 9963 h 10000"/>
              <a:gd name="connsiteX2" fmla="*/ 10053 w 10077"/>
              <a:gd name="connsiteY2" fmla="*/ 10000 h 10000"/>
              <a:gd name="connsiteX3" fmla="*/ 10077 w 10077"/>
              <a:gd name="connsiteY3" fmla="*/ 37 h 10000"/>
              <a:gd name="connsiteX4" fmla="*/ 5174 w 10077"/>
              <a:gd name="connsiteY4" fmla="*/ 0 h 10000"/>
              <a:gd name="connsiteX0" fmla="*/ 4965 w 9868"/>
              <a:gd name="connsiteY0" fmla="*/ 0 h 10000"/>
              <a:gd name="connsiteX1" fmla="*/ 156 w 9868"/>
              <a:gd name="connsiteY1" fmla="*/ 9963 h 10000"/>
              <a:gd name="connsiteX2" fmla="*/ 9844 w 9868"/>
              <a:gd name="connsiteY2" fmla="*/ 10000 h 10000"/>
              <a:gd name="connsiteX3" fmla="*/ 9868 w 9868"/>
              <a:gd name="connsiteY3" fmla="*/ 37 h 10000"/>
              <a:gd name="connsiteX4" fmla="*/ 4965 w 9868"/>
              <a:gd name="connsiteY4" fmla="*/ 0 h 10000"/>
              <a:gd name="connsiteX0" fmla="*/ 4977 w 9946"/>
              <a:gd name="connsiteY0" fmla="*/ 0 h 10000"/>
              <a:gd name="connsiteX1" fmla="*/ 104 w 9946"/>
              <a:gd name="connsiteY1" fmla="*/ 9963 h 10000"/>
              <a:gd name="connsiteX2" fmla="*/ 9922 w 9946"/>
              <a:gd name="connsiteY2" fmla="*/ 10000 h 10000"/>
              <a:gd name="connsiteX3" fmla="*/ 9946 w 9946"/>
              <a:gd name="connsiteY3" fmla="*/ 37 h 10000"/>
              <a:gd name="connsiteX4" fmla="*/ 4977 w 9946"/>
              <a:gd name="connsiteY4" fmla="*/ 0 h 10000"/>
              <a:gd name="connsiteX0" fmla="*/ 5026 w 10022"/>
              <a:gd name="connsiteY0" fmla="*/ 0 h 10000"/>
              <a:gd name="connsiteX1" fmla="*/ 127 w 10022"/>
              <a:gd name="connsiteY1" fmla="*/ 9963 h 10000"/>
              <a:gd name="connsiteX2" fmla="*/ 9998 w 10022"/>
              <a:gd name="connsiteY2" fmla="*/ 10000 h 10000"/>
              <a:gd name="connsiteX3" fmla="*/ 10022 w 10022"/>
              <a:gd name="connsiteY3" fmla="*/ 37 h 10000"/>
              <a:gd name="connsiteX4" fmla="*/ 5026 w 10022"/>
              <a:gd name="connsiteY4" fmla="*/ 0 h 10000"/>
              <a:gd name="connsiteX0" fmla="*/ 5168 w 10164"/>
              <a:gd name="connsiteY0" fmla="*/ 0 h 10000"/>
              <a:gd name="connsiteX1" fmla="*/ 122 w 10164"/>
              <a:gd name="connsiteY1" fmla="*/ 9963 h 10000"/>
              <a:gd name="connsiteX2" fmla="*/ 10140 w 10164"/>
              <a:gd name="connsiteY2" fmla="*/ 10000 h 10000"/>
              <a:gd name="connsiteX3" fmla="*/ 10164 w 10164"/>
              <a:gd name="connsiteY3" fmla="*/ 37 h 10000"/>
              <a:gd name="connsiteX4" fmla="*/ 5168 w 10164"/>
              <a:gd name="connsiteY4" fmla="*/ 0 h 10000"/>
              <a:gd name="connsiteX0" fmla="*/ 5168 w 10164"/>
              <a:gd name="connsiteY0" fmla="*/ 0 h 9987"/>
              <a:gd name="connsiteX1" fmla="*/ 122 w 10164"/>
              <a:gd name="connsiteY1" fmla="*/ 9963 h 9987"/>
              <a:gd name="connsiteX2" fmla="*/ 10140 w 10164"/>
              <a:gd name="connsiteY2" fmla="*/ 9987 h 9987"/>
              <a:gd name="connsiteX3" fmla="*/ 10164 w 10164"/>
              <a:gd name="connsiteY3" fmla="*/ 37 h 9987"/>
              <a:gd name="connsiteX4" fmla="*/ 5168 w 10164"/>
              <a:gd name="connsiteY4" fmla="*/ 0 h 9987"/>
              <a:gd name="connsiteX0" fmla="*/ 5085 w 10000"/>
              <a:gd name="connsiteY0" fmla="*/ 1 h 10001"/>
              <a:gd name="connsiteX1" fmla="*/ 120 w 10000"/>
              <a:gd name="connsiteY1" fmla="*/ 9977 h 10001"/>
              <a:gd name="connsiteX2" fmla="*/ 9976 w 10000"/>
              <a:gd name="connsiteY2" fmla="*/ 10001 h 10001"/>
              <a:gd name="connsiteX3" fmla="*/ 10000 w 10000"/>
              <a:gd name="connsiteY3" fmla="*/ 0 h 10001"/>
              <a:gd name="connsiteX4" fmla="*/ 5085 w 10000"/>
              <a:gd name="connsiteY4" fmla="*/ 1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31" name="Rectangle 1030"/>
          <p:cNvSpPr>
            <a:spLocks noChangeArrowheads="1"/>
          </p:cNvSpPr>
          <p:nvPr userDrawn="1"/>
        </p:nvSpPr>
        <p:spPr bwMode="auto">
          <a:xfrm>
            <a:off x="219121" y="4819432"/>
            <a:ext cx="4403724" cy="1365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tIns="0" bIns="0">
            <a:noAutofit/>
          </a:bodyPr>
          <a:lstStyle/>
          <a:p>
            <a:r>
              <a:rPr lang="en-AU" sz="900" dirty="0" smtClean="0">
                <a:solidFill>
                  <a:srgbClr val="333366"/>
                </a:solidFill>
              </a:rPr>
              <a:t>www.thalesgroup.com</a:t>
            </a:r>
            <a:endParaRPr lang="en-AU" sz="900" dirty="0">
              <a:solidFill>
                <a:srgbClr val="333366"/>
              </a:solidFill>
            </a:endParaRPr>
          </a:p>
        </p:txBody>
      </p:sp>
      <p:sp>
        <p:nvSpPr>
          <p:cNvPr id="3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02050" y="3134826"/>
            <a:ext cx="4918023" cy="523220"/>
          </a:xfrm>
        </p:spPr>
        <p:txBody>
          <a:bodyPr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rgbClr val="5DBFD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</a:t>
            </a:r>
            <a:br>
              <a:rPr lang="fr-FR" dirty="0" smtClean="0"/>
            </a:br>
            <a:r>
              <a:rPr lang="fr-FR" dirty="0" smtClean="0"/>
              <a:t>des sous-titres du masque</a:t>
            </a:r>
          </a:p>
        </p:txBody>
      </p:sp>
      <p:sp>
        <p:nvSpPr>
          <p:cNvPr id="13" name="Demi-cadre 12"/>
          <p:cNvSpPr/>
          <p:nvPr userDrawn="1"/>
        </p:nvSpPr>
        <p:spPr bwMode="auto">
          <a:xfrm>
            <a:off x="302050" y="1448489"/>
            <a:ext cx="386164" cy="393963"/>
          </a:xfrm>
          <a:prstGeom prst="halfFrame">
            <a:avLst>
              <a:gd name="adj1" fmla="val 12269"/>
              <a:gd name="adj2" fmla="val 13535"/>
            </a:avLst>
          </a:pr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r-FR">
              <a:solidFill>
                <a:srgbClr val="333366"/>
              </a:solidFill>
            </a:endParaRPr>
          </a:p>
        </p:txBody>
      </p:sp>
      <p:pic>
        <p:nvPicPr>
          <p:cNvPr id="14" name="Image 13" descr="logo_thales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51" t="36000" r="9051" b="36000"/>
          <a:stretch/>
        </p:blipFill>
        <p:spPr>
          <a:xfrm>
            <a:off x="235942" y="165679"/>
            <a:ext cx="2337180" cy="449458"/>
          </a:xfrm>
          <a:prstGeom prst="rect">
            <a:avLst/>
          </a:prstGeom>
        </p:spPr>
      </p:pic>
      <p:sp>
        <p:nvSpPr>
          <p:cNvPr id="12" name="ZoneTexte 11"/>
          <p:cNvSpPr txBox="1">
            <a:spLocks noChangeArrowheads="1"/>
          </p:cNvSpPr>
          <p:nvPr userDrawn="1"/>
        </p:nvSpPr>
        <p:spPr bwMode="auto">
          <a:xfrm>
            <a:off x="3707904" y="4743700"/>
            <a:ext cx="1728192" cy="185756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wrap="square" tIns="46800" anchor="ctr" anchorCtr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defRPr/>
            </a:pPr>
            <a:r>
              <a:rPr lang="en-US" sz="600" dirty="0" smtClean="0">
                <a:solidFill>
                  <a:srgbClr val="FFFFFF">
                    <a:lumMod val="65000"/>
                  </a:srgbClr>
                </a:solidFill>
                <a:latin typeface="Arial" charset="0"/>
              </a:rPr>
              <a:t>OPEN</a:t>
            </a:r>
          </a:p>
        </p:txBody>
      </p:sp>
      <p:pic>
        <p:nvPicPr>
          <p:cNvPr id="11" name="Espace réservé pour une image  5" descr="2014_Corporate_extract_pdf_tgc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4" b="414"/>
          <a:stretch>
            <a:fillRect/>
          </a:stretch>
        </p:blipFill>
        <p:spPr>
          <a:xfrm>
            <a:off x="5501955" y="-9522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14528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spcAft>
                <a:spcPts val="1200"/>
              </a:spcAft>
              <a:defRPr/>
            </a:lvl1pPr>
            <a:lvl3pPr>
              <a:spcAft>
                <a:spcPts val="0"/>
              </a:spcAft>
              <a:defRPr/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439831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50" y="1344553"/>
            <a:ext cx="4918023" cy="866897"/>
          </a:xfrm>
        </p:spPr>
        <p:txBody>
          <a:bodyPr/>
          <a:lstStyle>
            <a:lvl1pPr algn="l">
              <a:defRPr sz="2400" baseline="0">
                <a:solidFill>
                  <a:srgbClr val="333366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24" name="Freeform 47"/>
          <p:cNvSpPr>
            <a:spLocks/>
          </p:cNvSpPr>
          <p:nvPr userDrawn="1"/>
        </p:nvSpPr>
        <p:spPr bwMode="auto">
          <a:xfrm>
            <a:off x="5210053" y="-519"/>
            <a:ext cx="3946693" cy="5178844"/>
          </a:xfrm>
          <a:custGeom>
            <a:avLst/>
            <a:gdLst>
              <a:gd name="T0" fmla="*/ 0 w 1237"/>
              <a:gd name="T1" fmla="*/ 1390 h 1746"/>
              <a:gd name="T2" fmla="*/ 33 w 1237"/>
              <a:gd name="T3" fmla="*/ 1746 h 1746"/>
              <a:gd name="T4" fmla="*/ 1237 w 1237"/>
              <a:gd name="T5" fmla="*/ 1746 h 1746"/>
              <a:gd name="T6" fmla="*/ 1237 w 1237"/>
              <a:gd name="T7" fmla="*/ 0 h 1746"/>
              <a:gd name="T8" fmla="*/ 584 w 1237"/>
              <a:gd name="T9" fmla="*/ 0 h 1746"/>
              <a:gd name="T10" fmla="*/ 0 w 1237"/>
              <a:gd name="T11" fmla="*/ 1390 h 1746"/>
              <a:gd name="connsiteX0" fmla="*/ 34 w 10770"/>
              <a:gd name="connsiteY0" fmla="*/ 7961 h 10400"/>
              <a:gd name="connsiteX1" fmla="*/ 100 w 10770"/>
              <a:gd name="connsiteY1" fmla="*/ 8577 h 10400"/>
              <a:gd name="connsiteX2" fmla="*/ 10034 w 10770"/>
              <a:gd name="connsiteY2" fmla="*/ 10000 h 10400"/>
              <a:gd name="connsiteX3" fmla="*/ 10034 w 10770"/>
              <a:gd name="connsiteY3" fmla="*/ 0 h 10400"/>
              <a:gd name="connsiteX4" fmla="*/ 4755 w 10770"/>
              <a:gd name="connsiteY4" fmla="*/ 0 h 10400"/>
              <a:gd name="connsiteX5" fmla="*/ 34 w 10770"/>
              <a:gd name="connsiteY5" fmla="*/ 7961 h 10400"/>
              <a:gd name="connsiteX0" fmla="*/ 34 w 10277"/>
              <a:gd name="connsiteY0" fmla="*/ 7961 h 9176"/>
              <a:gd name="connsiteX1" fmla="*/ 100 w 10277"/>
              <a:gd name="connsiteY1" fmla="*/ 8577 h 9176"/>
              <a:gd name="connsiteX2" fmla="*/ 9276 w 10277"/>
              <a:gd name="connsiteY2" fmla="*/ 8529 h 9176"/>
              <a:gd name="connsiteX3" fmla="*/ 10034 w 10277"/>
              <a:gd name="connsiteY3" fmla="*/ 0 h 9176"/>
              <a:gd name="connsiteX4" fmla="*/ 4755 w 10277"/>
              <a:gd name="connsiteY4" fmla="*/ 0 h 9176"/>
              <a:gd name="connsiteX5" fmla="*/ 34 w 10277"/>
              <a:gd name="connsiteY5" fmla="*/ 7961 h 9176"/>
              <a:gd name="connsiteX0" fmla="*/ 33 w 9764"/>
              <a:gd name="connsiteY0" fmla="*/ 8676 h 10304"/>
              <a:gd name="connsiteX1" fmla="*/ 97 w 9764"/>
              <a:gd name="connsiteY1" fmla="*/ 9347 h 10304"/>
              <a:gd name="connsiteX2" fmla="*/ 9026 w 9764"/>
              <a:gd name="connsiteY2" fmla="*/ 9295 h 10304"/>
              <a:gd name="connsiteX3" fmla="*/ 9764 w 9764"/>
              <a:gd name="connsiteY3" fmla="*/ 0 h 10304"/>
              <a:gd name="connsiteX4" fmla="*/ 4627 w 9764"/>
              <a:gd name="connsiteY4" fmla="*/ 0 h 10304"/>
              <a:gd name="connsiteX5" fmla="*/ 33 w 9764"/>
              <a:gd name="connsiteY5" fmla="*/ 8676 h 10304"/>
              <a:gd name="connsiteX0" fmla="*/ 34 w 10016"/>
              <a:gd name="connsiteY0" fmla="*/ 8420 h 9071"/>
              <a:gd name="connsiteX1" fmla="*/ 99 w 10016"/>
              <a:gd name="connsiteY1" fmla="*/ 9071 h 9071"/>
              <a:gd name="connsiteX2" fmla="*/ 9244 w 10016"/>
              <a:gd name="connsiteY2" fmla="*/ 9021 h 9071"/>
              <a:gd name="connsiteX3" fmla="*/ 10000 w 10016"/>
              <a:gd name="connsiteY3" fmla="*/ 0 h 9071"/>
              <a:gd name="connsiteX4" fmla="*/ 4739 w 10016"/>
              <a:gd name="connsiteY4" fmla="*/ 0 h 9071"/>
              <a:gd name="connsiteX5" fmla="*/ 34 w 10016"/>
              <a:gd name="connsiteY5" fmla="*/ 8420 h 9071"/>
              <a:gd name="connsiteX0" fmla="*/ 34 w 9984"/>
              <a:gd name="connsiteY0" fmla="*/ 9282 h 10000"/>
              <a:gd name="connsiteX1" fmla="*/ 99 w 9984"/>
              <a:gd name="connsiteY1" fmla="*/ 10000 h 10000"/>
              <a:gd name="connsiteX2" fmla="*/ 9229 w 9984"/>
              <a:gd name="connsiteY2" fmla="*/ 9945 h 10000"/>
              <a:gd name="connsiteX3" fmla="*/ 9984 w 9984"/>
              <a:gd name="connsiteY3" fmla="*/ 0 h 10000"/>
              <a:gd name="connsiteX4" fmla="*/ 4731 w 9984"/>
              <a:gd name="connsiteY4" fmla="*/ 0 h 10000"/>
              <a:gd name="connsiteX5" fmla="*/ 34 w 9984"/>
              <a:gd name="connsiteY5" fmla="*/ 9282 h 10000"/>
              <a:gd name="connsiteX0" fmla="*/ 34 w 10052"/>
              <a:gd name="connsiteY0" fmla="*/ 9282 h 10443"/>
              <a:gd name="connsiteX1" fmla="*/ 99 w 10052"/>
              <a:gd name="connsiteY1" fmla="*/ 10000 h 10443"/>
              <a:gd name="connsiteX2" fmla="*/ 9822 w 10052"/>
              <a:gd name="connsiteY2" fmla="*/ 10443 h 10443"/>
              <a:gd name="connsiteX3" fmla="*/ 10000 w 10052"/>
              <a:gd name="connsiteY3" fmla="*/ 0 h 10443"/>
              <a:gd name="connsiteX4" fmla="*/ 4739 w 10052"/>
              <a:gd name="connsiteY4" fmla="*/ 0 h 10443"/>
              <a:gd name="connsiteX5" fmla="*/ 34 w 10052"/>
              <a:gd name="connsiteY5" fmla="*/ 9282 h 10443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9355"/>
              <a:gd name="connsiteY0" fmla="*/ 9282 h 10037"/>
              <a:gd name="connsiteX1" fmla="*/ 99 w 9355"/>
              <a:gd name="connsiteY1" fmla="*/ 10000 h 10037"/>
              <a:gd name="connsiteX2" fmla="*/ 9244 w 9355"/>
              <a:gd name="connsiteY2" fmla="*/ 10037 h 10037"/>
              <a:gd name="connsiteX3" fmla="*/ 9266 w 9355"/>
              <a:gd name="connsiteY3" fmla="*/ 37 h 10037"/>
              <a:gd name="connsiteX4" fmla="*/ 4739 w 9355"/>
              <a:gd name="connsiteY4" fmla="*/ 0 h 10037"/>
              <a:gd name="connsiteX5" fmla="*/ 34 w 9355"/>
              <a:gd name="connsiteY5" fmla="*/ 9282 h 10037"/>
              <a:gd name="connsiteX0" fmla="*/ 36 w 10063"/>
              <a:gd name="connsiteY0" fmla="*/ 9248 h 10000"/>
              <a:gd name="connsiteX1" fmla="*/ 106 w 10063"/>
              <a:gd name="connsiteY1" fmla="*/ 9963 h 10000"/>
              <a:gd name="connsiteX2" fmla="*/ 9881 w 10063"/>
              <a:gd name="connsiteY2" fmla="*/ 10000 h 10000"/>
              <a:gd name="connsiteX3" fmla="*/ 9905 w 10063"/>
              <a:gd name="connsiteY3" fmla="*/ 37 h 10000"/>
              <a:gd name="connsiteX4" fmla="*/ 5066 w 10063"/>
              <a:gd name="connsiteY4" fmla="*/ 0 h 10000"/>
              <a:gd name="connsiteX5" fmla="*/ 36 w 10063"/>
              <a:gd name="connsiteY5" fmla="*/ 9248 h 10000"/>
              <a:gd name="connsiteX0" fmla="*/ 36 w 11201"/>
              <a:gd name="connsiteY0" fmla="*/ 9248 h 10000"/>
              <a:gd name="connsiteX1" fmla="*/ 106 w 11201"/>
              <a:gd name="connsiteY1" fmla="*/ 9963 h 10000"/>
              <a:gd name="connsiteX2" fmla="*/ 9881 w 11201"/>
              <a:gd name="connsiteY2" fmla="*/ 10000 h 10000"/>
              <a:gd name="connsiteX3" fmla="*/ 9905 w 11201"/>
              <a:gd name="connsiteY3" fmla="*/ 37 h 10000"/>
              <a:gd name="connsiteX4" fmla="*/ 5066 w 11201"/>
              <a:gd name="connsiteY4" fmla="*/ 0 h 10000"/>
              <a:gd name="connsiteX5" fmla="*/ 36 w 11201"/>
              <a:gd name="connsiteY5" fmla="*/ 9248 h 10000"/>
              <a:gd name="connsiteX0" fmla="*/ 36 w 9905"/>
              <a:gd name="connsiteY0" fmla="*/ 9248 h 10000"/>
              <a:gd name="connsiteX1" fmla="*/ 106 w 9905"/>
              <a:gd name="connsiteY1" fmla="*/ 9963 h 10000"/>
              <a:gd name="connsiteX2" fmla="*/ 9881 w 9905"/>
              <a:gd name="connsiteY2" fmla="*/ 10000 h 10000"/>
              <a:gd name="connsiteX3" fmla="*/ 9905 w 9905"/>
              <a:gd name="connsiteY3" fmla="*/ 37 h 10000"/>
              <a:gd name="connsiteX4" fmla="*/ 5066 w 9905"/>
              <a:gd name="connsiteY4" fmla="*/ 0 h 10000"/>
              <a:gd name="connsiteX5" fmla="*/ 36 w 9905"/>
              <a:gd name="connsiteY5" fmla="*/ 9248 h 10000"/>
              <a:gd name="connsiteX0" fmla="*/ 37 w 10001"/>
              <a:gd name="connsiteY0" fmla="*/ 9248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9248 h 10000"/>
              <a:gd name="connsiteX0" fmla="*/ 37 w 10001"/>
              <a:gd name="connsiteY0" fmla="*/ 8311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8311 h 10000"/>
              <a:gd name="connsiteX0" fmla="*/ 0 w 9964"/>
              <a:gd name="connsiteY0" fmla="*/ 8311 h 10000"/>
              <a:gd name="connsiteX1" fmla="*/ 71 w 9964"/>
              <a:gd name="connsiteY1" fmla="*/ 9963 h 10000"/>
              <a:gd name="connsiteX2" fmla="*/ 9940 w 9964"/>
              <a:gd name="connsiteY2" fmla="*/ 10000 h 10000"/>
              <a:gd name="connsiteX3" fmla="*/ 9964 w 9964"/>
              <a:gd name="connsiteY3" fmla="*/ 37 h 10000"/>
              <a:gd name="connsiteX4" fmla="*/ 5079 w 9964"/>
              <a:gd name="connsiteY4" fmla="*/ 0 h 10000"/>
              <a:gd name="connsiteX5" fmla="*/ 0 w 9964"/>
              <a:gd name="connsiteY5" fmla="*/ 8311 h 10000"/>
              <a:gd name="connsiteX0" fmla="*/ 5129 w 10032"/>
              <a:gd name="connsiteY0" fmla="*/ 0 h 10000"/>
              <a:gd name="connsiteX1" fmla="*/ 103 w 10032"/>
              <a:gd name="connsiteY1" fmla="*/ 9963 h 10000"/>
              <a:gd name="connsiteX2" fmla="*/ 10008 w 10032"/>
              <a:gd name="connsiteY2" fmla="*/ 10000 h 10000"/>
              <a:gd name="connsiteX3" fmla="*/ 10032 w 10032"/>
              <a:gd name="connsiteY3" fmla="*/ 37 h 10000"/>
              <a:gd name="connsiteX4" fmla="*/ 5129 w 10032"/>
              <a:gd name="connsiteY4" fmla="*/ 0 h 10000"/>
              <a:gd name="connsiteX0" fmla="*/ 5162 w 10065"/>
              <a:gd name="connsiteY0" fmla="*/ 0 h 10000"/>
              <a:gd name="connsiteX1" fmla="*/ 136 w 10065"/>
              <a:gd name="connsiteY1" fmla="*/ 9963 h 10000"/>
              <a:gd name="connsiteX2" fmla="*/ 10041 w 10065"/>
              <a:gd name="connsiteY2" fmla="*/ 10000 h 10000"/>
              <a:gd name="connsiteX3" fmla="*/ 10065 w 10065"/>
              <a:gd name="connsiteY3" fmla="*/ 37 h 10000"/>
              <a:gd name="connsiteX4" fmla="*/ 5162 w 10065"/>
              <a:gd name="connsiteY4" fmla="*/ 0 h 10000"/>
              <a:gd name="connsiteX0" fmla="*/ 5174 w 10077"/>
              <a:gd name="connsiteY0" fmla="*/ 0 h 10000"/>
              <a:gd name="connsiteX1" fmla="*/ 148 w 10077"/>
              <a:gd name="connsiteY1" fmla="*/ 9963 h 10000"/>
              <a:gd name="connsiteX2" fmla="*/ 10053 w 10077"/>
              <a:gd name="connsiteY2" fmla="*/ 10000 h 10000"/>
              <a:gd name="connsiteX3" fmla="*/ 10077 w 10077"/>
              <a:gd name="connsiteY3" fmla="*/ 37 h 10000"/>
              <a:gd name="connsiteX4" fmla="*/ 5174 w 10077"/>
              <a:gd name="connsiteY4" fmla="*/ 0 h 10000"/>
              <a:gd name="connsiteX0" fmla="*/ 4965 w 9868"/>
              <a:gd name="connsiteY0" fmla="*/ 0 h 10000"/>
              <a:gd name="connsiteX1" fmla="*/ 156 w 9868"/>
              <a:gd name="connsiteY1" fmla="*/ 9963 h 10000"/>
              <a:gd name="connsiteX2" fmla="*/ 9844 w 9868"/>
              <a:gd name="connsiteY2" fmla="*/ 10000 h 10000"/>
              <a:gd name="connsiteX3" fmla="*/ 9868 w 9868"/>
              <a:gd name="connsiteY3" fmla="*/ 37 h 10000"/>
              <a:gd name="connsiteX4" fmla="*/ 4965 w 9868"/>
              <a:gd name="connsiteY4" fmla="*/ 0 h 10000"/>
              <a:gd name="connsiteX0" fmla="*/ 4977 w 9946"/>
              <a:gd name="connsiteY0" fmla="*/ 0 h 10000"/>
              <a:gd name="connsiteX1" fmla="*/ 104 w 9946"/>
              <a:gd name="connsiteY1" fmla="*/ 9963 h 10000"/>
              <a:gd name="connsiteX2" fmla="*/ 9922 w 9946"/>
              <a:gd name="connsiteY2" fmla="*/ 10000 h 10000"/>
              <a:gd name="connsiteX3" fmla="*/ 9946 w 9946"/>
              <a:gd name="connsiteY3" fmla="*/ 37 h 10000"/>
              <a:gd name="connsiteX4" fmla="*/ 4977 w 9946"/>
              <a:gd name="connsiteY4" fmla="*/ 0 h 10000"/>
              <a:gd name="connsiteX0" fmla="*/ 5026 w 10022"/>
              <a:gd name="connsiteY0" fmla="*/ 0 h 10000"/>
              <a:gd name="connsiteX1" fmla="*/ 127 w 10022"/>
              <a:gd name="connsiteY1" fmla="*/ 9963 h 10000"/>
              <a:gd name="connsiteX2" fmla="*/ 9998 w 10022"/>
              <a:gd name="connsiteY2" fmla="*/ 10000 h 10000"/>
              <a:gd name="connsiteX3" fmla="*/ 10022 w 10022"/>
              <a:gd name="connsiteY3" fmla="*/ 37 h 10000"/>
              <a:gd name="connsiteX4" fmla="*/ 5026 w 10022"/>
              <a:gd name="connsiteY4" fmla="*/ 0 h 10000"/>
              <a:gd name="connsiteX0" fmla="*/ 5168 w 10164"/>
              <a:gd name="connsiteY0" fmla="*/ 0 h 10000"/>
              <a:gd name="connsiteX1" fmla="*/ 122 w 10164"/>
              <a:gd name="connsiteY1" fmla="*/ 9963 h 10000"/>
              <a:gd name="connsiteX2" fmla="*/ 10140 w 10164"/>
              <a:gd name="connsiteY2" fmla="*/ 10000 h 10000"/>
              <a:gd name="connsiteX3" fmla="*/ 10164 w 10164"/>
              <a:gd name="connsiteY3" fmla="*/ 37 h 10000"/>
              <a:gd name="connsiteX4" fmla="*/ 5168 w 10164"/>
              <a:gd name="connsiteY4" fmla="*/ 0 h 10000"/>
              <a:gd name="connsiteX0" fmla="*/ 5168 w 10164"/>
              <a:gd name="connsiteY0" fmla="*/ 0 h 9987"/>
              <a:gd name="connsiteX1" fmla="*/ 122 w 10164"/>
              <a:gd name="connsiteY1" fmla="*/ 9963 h 9987"/>
              <a:gd name="connsiteX2" fmla="*/ 10140 w 10164"/>
              <a:gd name="connsiteY2" fmla="*/ 9987 h 9987"/>
              <a:gd name="connsiteX3" fmla="*/ 10164 w 10164"/>
              <a:gd name="connsiteY3" fmla="*/ 37 h 9987"/>
              <a:gd name="connsiteX4" fmla="*/ 5168 w 10164"/>
              <a:gd name="connsiteY4" fmla="*/ 0 h 9987"/>
              <a:gd name="connsiteX0" fmla="*/ 5085 w 10000"/>
              <a:gd name="connsiteY0" fmla="*/ 1 h 10001"/>
              <a:gd name="connsiteX1" fmla="*/ 120 w 10000"/>
              <a:gd name="connsiteY1" fmla="*/ 9977 h 10001"/>
              <a:gd name="connsiteX2" fmla="*/ 9976 w 10000"/>
              <a:gd name="connsiteY2" fmla="*/ 10001 h 10001"/>
              <a:gd name="connsiteX3" fmla="*/ 10000 w 10000"/>
              <a:gd name="connsiteY3" fmla="*/ 0 h 10001"/>
              <a:gd name="connsiteX4" fmla="*/ 5085 w 10000"/>
              <a:gd name="connsiteY4" fmla="*/ 1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31" name="Rectangle 1030"/>
          <p:cNvSpPr>
            <a:spLocks noChangeArrowheads="1"/>
          </p:cNvSpPr>
          <p:nvPr userDrawn="1"/>
        </p:nvSpPr>
        <p:spPr bwMode="auto">
          <a:xfrm>
            <a:off x="219121" y="4819432"/>
            <a:ext cx="4403724" cy="1365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tIns="0" bIns="0">
            <a:noAutofit/>
          </a:bodyPr>
          <a:lstStyle/>
          <a:p>
            <a:r>
              <a:rPr lang="en-AU" sz="900" dirty="0" smtClean="0">
                <a:solidFill>
                  <a:srgbClr val="333366"/>
                </a:solidFill>
              </a:rPr>
              <a:t>www.thalesgroup.com</a:t>
            </a:r>
            <a:endParaRPr lang="en-AU" sz="900" dirty="0">
              <a:solidFill>
                <a:srgbClr val="333366"/>
              </a:solidFill>
            </a:endParaRPr>
          </a:p>
        </p:txBody>
      </p:sp>
      <p:sp>
        <p:nvSpPr>
          <p:cNvPr id="3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02050" y="2019650"/>
            <a:ext cx="4918023" cy="523220"/>
          </a:xfrm>
        </p:spPr>
        <p:txBody>
          <a:bodyPr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</a:t>
            </a:r>
            <a:br>
              <a:rPr lang="fr-FR" dirty="0" smtClean="0"/>
            </a:br>
            <a:r>
              <a:rPr lang="fr-FR" dirty="0" smtClean="0"/>
              <a:t>des sous-titres du masque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302054" y="2502958"/>
            <a:ext cx="4918021" cy="1751542"/>
          </a:xfrm>
        </p:spPr>
        <p:txBody>
          <a:bodyPr/>
          <a:lstStyle>
            <a:lvl1pPr marL="0" indent="0" algn="l">
              <a:spcBef>
                <a:spcPts val="0"/>
              </a:spcBef>
              <a:buFontTx/>
              <a:buNone/>
              <a:defRPr sz="1400" b="0">
                <a:solidFill>
                  <a:srgbClr val="505050"/>
                </a:solidFill>
              </a:defRPr>
            </a:lvl1pPr>
            <a:lvl2pPr marL="0" indent="0" algn="l">
              <a:buFontTx/>
              <a:buNone/>
              <a:defRPr/>
            </a:lvl2pPr>
            <a:lvl3pPr marL="0" indent="0" algn="l">
              <a:buFontTx/>
              <a:buNone/>
              <a:defRPr/>
            </a:lvl3pPr>
            <a:lvl4pPr marL="0" indent="0" algn="l">
              <a:buFontTx/>
              <a:buNone/>
              <a:defRPr/>
            </a:lvl4pPr>
            <a:lvl5pPr marL="0" indent="0" algn="l">
              <a:buFontTx/>
              <a:buNone/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5" y="-9522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2000" anchor="ctr" anchorCtr="0"/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en-AU" dirty="0"/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200851" y="1636019"/>
            <a:ext cx="96123" cy="307777"/>
          </a:xfrm>
          <a:prstGeom prst="rect">
            <a:avLst/>
          </a:prstGeom>
          <a:solidFill>
            <a:srgbClr val="5DBFD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sz="1400" smtClean="0">
              <a:solidFill>
                <a:srgbClr val="323265"/>
              </a:solidFill>
              <a:latin typeface="Arial" charset="0"/>
              <a:cs typeface="Arial" charset="0"/>
            </a:endParaRPr>
          </a:p>
        </p:txBody>
      </p:sp>
      <p:pic>
        <p:nvPicPr>
          <p:cNvPr id="12" name="Image 11" descr="logo_thales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51" t="36000" r="9051" b="36000"/>
          <a:stretch/>
        </p:blipFill>
        <p:spPr>
          <a:xfrm>
            <a:off x="235942" y="165679"/>
            <a:ext cx="2337180" cy="449458"/>
          </a:xfrm>
          <a:prstGeom prst="rect">
            <a:avLst/>
          </a:prstGeom>
        </p:spPr>
      </p:pic>
      <p:sp>
        <p:nvSpPr>
          <p:cNvPr id="14" name="ZoneTexte 11"/>
          <p:cNvSpPr txBox="1">
            <a:spLocks noChangeArrowheads="1"/>
          </p:cNvSpPr>
          <p:nvPr userDrawn="1"/>
        </p:nvSpPr>
        <p:spPr bwMode="auto">
          <a:xfrm>
            <a:off x="3707904" y="4743700"/>
            <a:ext cx="1728192" cy="185756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wrap="square" tIns="46800" anchor="ctr" anchorCtr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defRPr/>
            </a:pPr>
            <a:r>
              <a:rPr lang="en-US" sz="600" dirty="0" smtClean="0">
                <a:solidFill>
                  <a:srgbClr val="FFFFFF">
                    <a:lumMod val="65000"/>
                  </a:srgbClr>
                </a:solidFill>
                <a:latin typeface="Arial" charset="0"/>
              </a:rPr>
              <a:t>OPEN</a:t>
            </a:r>
          </a:p>
        </p:txBody>
      </p:sp>
    </p:spTree>
    <p:extLst>
      <p:ext uri="{BB962C8B-B14F-4D97-AF65-F5344CB8AC3E}">
        <p14:creationId xmlns:p14="http://schemas.microsoft.com/office/powerpoint/2010/main" val="2656634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41"/>
          <p:cNvSpPr>
            <a:spLocks noChangeArrowheads="1"/>
          </p:cNvSpPr>
          <p:nvPr userDrawn="1"/>
        </p:nvSpPr>
        <p:spPr bwMode="auto">
          <a:xfrm>
            <a:off x="5024438" y="-2908240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2" name="Oval 41"/>
          <p:cNvSpPr>
            <a:spLocks noChangeArrowheads="1"/>
          </p:cNvSpPr>
          <p:nvPr userDrawn="1"/>
        </p:nvSpPr>
        <p:spPr bwMode="auto">
          <a:xfrm>
            <a:off x="5429439" y="-1897567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texte 2"/>
          <p:cNvSpPr>
            <a:spLocks noGrp="1"/>
          </p:cNvSpPr>
          <p:nvPr>
            <p:ph idx="1"/>
          </p:nvPr>
        </p:nvSpPr>
        <p:spPr>
          <a:xfrm>
            <a:off x="179515" y="696545"/>
            <a:ext cx="4639968" cy="3934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223091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/>
          <p:nvPr userDrawn="1"/>
        </p:nvSpPr>
        <p:spPr bwMode="auto">
          <a:xfrm>
            <a:off x="5501949" y="-15872"/>
            <a:ext cx="3642050" cy="5165725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AU" dirty="0">
              <a:solidFill>
                <a:srgbClr val="333366"/>
              </a:solidFill>
            </a:endParaRPr>
          </a:p>
        </p:txBody>
      </p:sp>
      <p:sp>
        <p:nvSpPr>
          <p:cNvPr id="7" name="Oval 41"/>
          <p:cNvSpPr>
            <a:spLocks noChangeArrowheads="1"/>
          </p:cNvSpPr>
          <p:nvPr userDrawn="1"/>
        </p:nvSpPr>
        <p:spPr bwMode="auto">
          <a:xfrm>
            <a:off x="5024438" y="-2908240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8" name="Oval 41"/>
          <p:cNvSpPr>
            <a:spLocks noChangeArrowheads="1"/>
          </p:cNvSpPr>
          <p:nvPr userDrawn="1"/>
        </p:nvSpPr>
        <p:spPr bwMode="auto">
          <a:xfrm>
            <a:off x="5429439" y="-1897567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740166" y="1169560"/>
            <a:ext cx="3993826" cy="2817677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en-AU" dirty="0"/>
          </a:p>
        </p:txBody>
      </p:sp>
      <p:sp>
        <p:nvSpPr>
          <p:cNvPr id="5" name="Espace réservé du texte 2"/>
          <p:cNvSpPr>
            <a:spLocks noGrp="1"/>
          </p:cNvSpPr>
          <p:nvPr>
            <p:ph idx="1"/>
          </p:nvPr>
        </p:nvSpPr>
        <p:spPr>
          <a:xfrm>
            <a:off x="179514" y="696545"/>
            <a:ext cx="4450660" cy="3934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grpSp>
        <p:nvGrpSpPr>
          <p:cNvPr id="18" name="Group 25"/>
          <p:cNvGrpSpPr/>
          <p:nvPr userDrawn="1"/>
        </p:nvGrpSpPr>
        <p:grpSpPr>
          <a:xfrm>
            <a:off x="7263122" y="4812382"/>
            <a:ext cx="1632238" cy="197318"/>
            <a:chOff x="2619375" y="-595312"/>
            <a:chExt cx="1785938" cy="215899"/>
          </a:xfrm>
        </p:grpSpPr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180 w 180"/>
                <a:gd name="T1" fmla="*/ 122 h 166"/>
                <a:gd name="T2" fmla="*/ 155 w 180"/>
                <a:gd name="T3" fmla="*/ 156 h 166"/>
                <a:gd name="T4" fmla="*/ 81 w 180"/>
                <a:gd name="T5" fmla="*/ 166 h 166"/>
                <a:gd name="T6" fmla="*/ 0 w 180"/>
                <a:gd name="T7" fmla="*/ 158 h 166"/>
                <a:gd name="T8" fmla="*/ 0 w 180"/>
                <a:gd name="T9" fmla="*/ 132 h 166"/>
                <a:gd name="T10" fmla="*/ 143 w 180"/>
                <a:gd name="T11" fmla="*/ 132 h 166"/>
                <a:gd name="T12" fmla="*/ 143 w 180"/>
                <a:gd name="T13" fmla="*/ 97 h 166"/>
                <a:gd name="T14" fmla="*/ 42 w 180"/>
                <a:gd name="T15" fmla="*/ 97 h 166"/>
                <a:gd name="T16" fmla="*/ 1 w 180"/>
                <a:gd name="T17" fmla="*/ 59 h 166"/>
                <a:gd name="T18" fmla="*/ 1 w 180"/>
                <a:gd name="T19" fmla="*/ 44 h 166"/>
                <a:gd name="T20" fmla="*/ 26 w 180"/>
                <a:gd name="T21" fmla="*/ 9 h 166"/>
                <a:gd name="T22" fmla="*/ 97 w 180"/>
                <a:gd name="T23" fmla="*/ 0 h 166"/>
                <a:gd name="T24" fmla="*/ 177 w 180"/>
                <a:gd name="T25" fmla="*/ 8 h 166"/>
                <a:gd name="T26" fmla="*/ 177 w 180"/>
                <a:gd name="T27" fmla="*/ 34 h 166"/>
                <a:gd name="T28" fmla="*/ 37 w 180"/>
                <a:gd name="T29" fmla="*/ 34 h 166"/>
                <a:gd name="T30" fmla="*/ 37 w 180"/>
                <a:gd name="T31" fmla="*/ 64 h 166"/>
                <a:gd name="T32" fmla="*/ 138 w 180"/>
                <a:gd name="T33" fmla="*/ 64 h 166"/>
                <a:gd name="T34" fmla="*/ 180 w 180"/>
                <a:gd name="T35" fmla="*/ 102 h 166"/>
                <a:gd name="T36" fmla="*/ 180 w 180"/>
                <a:gd name="T37" fmla="*/ 12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177 w 177"/>
                <a:gd name="T1" fmla="*/ 158 h 166"/>
                <a:gd name="T2" fmla="*/ 89 w 177"/>
                <a:gd name="T3" fmla="*/ 166 h 166"/>
                <a:gd name="T4" fmla="*/ 0 w 177"/>
                <a:gd name="T5" fmla="*/ 158 h 166"/>
                <a:gd name="T6" fmla="*/ 0 w 177"/>
                <a:gd name="T7" fmla="*/ 8 h 166"/>
                <a:gd name="T8" fmla="*/ 88 w 177"/>
                <a:gd name="T9" fmla="*/ 0 h 166"/>
                <a:gd name="T10" fmla="*/ 176 w 177"/>
                <a:gd name="T11" fmla="*/ 8 h 166"/>
                <a:gd name="T12" fmla="*/ 176 w 177"/>
                <a:gd name="T13" fmla="*/ 35 h 166"/>
                <a:gd name="T14" fmla="*/ 43 w 177"/>
                <a:gd name="T15" fmla="*/ 35 h 166"/>
                <a:gd name="T16" fmla="*/ 43 w 177"/>
                <a:gd name="T17" fmla="*/ 65 h 166"/>
                <a:gd name="T18" fmla="*/ 130 w 177"/>
                <a:gd name="T19" fmla="*/ 65 h 166"/>
                <a:gd name="T20" fmla="*/ 130 w 177"/>
                <a:gd name="T21" fmla="*/ 96 h 166"/>
                <a:gd name="T22" fmla="*/ 43 w 177"/>
                <a:gd name="T23" fmla="*/ 96 h 166"/>
                <a:gd name="T24" fmla="*/ 43 w 177"/>
                <a:gd name="T25" fmla="*/ 132 h 166"/>
                <a:gd name="T26" fmla="*/ 177 w 177"/>
                <a:gd name="T27" fmla="*/ 132 h 166"/>
                <a:gd name="T28" fmla="*/ 177 w 177"/>
                <a:gd name="T29" fmla="*/ 1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158 w 158"/>
                <a:gd name="T1" fmla="*/ 154 h 162"/>
                <a:gd name="T2" fmla="*/ 80 w 158"/>
                <a:gd name="T3" fmla="*/ 162 h 162"/>
                <a:gd name="T4" fmla="*/ 0 w 158"/>
                <a:gd name="T5" fmla="*/ 154 h 162"/>
                <a:gd name="T6" fmla="*/ 0 w 158"/>
                <a:gd name="T7" fmla="*/ 0 h 162"/>
                <a:gd name="T8" fmla="*/ 43 w 158"/>
                <a:gd name="T9" fmla="*/ 0 h 162"/>
                <a:gd name="T10" fmla="*/ 43 w 158"/>
                <a:gd name="T11" fmla="*/ 126 h 162"/>
                <a:gd name="T12" fmla="*/ 158 w 158"/>
                <a:gd name="T13" fmla="*/ 126 h 162"/>
                <a:gd name="T14" fmla="*/ 158 w 158"/>
                <a:gd name="T15" fmla="*/ 15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26 w 226"/>
                <a:gd name="T1" fmla="*/ 155 h 161"/>
                <a:gd name="T2" fmla="*/ 179 w 226"/>
                <a:gd name="T3" fmla="*/ 161 h 161"/>
                <a:gd name="T4" fmla="*/ 114 w 226"/>
                <a:gd name="T5" fmla="*/ 29 h 161"/>
                <a:gd name="T6" fmla="*/ 110 w 226"/>
                <a:gd name="T7" fmla="*/ 29 h 161"/>
                <a:gd name="T8" fmla="*/ 45 w 226"/>
                <a:gd name="T9" fmla="*/ 161 h 161"/>
                <a:gd name="T10" fmla="*/ 0 w 226"/>
                <a:gd name="T11" fmla="*/ 155 h 161"/>
                <a:gd name="T12" fmla="*/ 83 w 226"/>
                <a:gd name="T13" fmla="*/ 0 h 161"/>
                <a:gd name="T14" fmla="*/ 142 w 226"/>
                <a:gd name="T15" fmla="*/ 0 h 161"/>
                <a:gd name="T16" fmla="*/ 226 w 226"/>
                <a:gd name="T17" fmla="*/ 15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3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190 w 190"/>
                <a:gd name="T1" fmla="*/ 158 h 163"/>
                <a:gd name="T2" fmla="*/ 148 w 190"/>
                <a:gd name="T3" fmla="*/ 163 h 163"/>
                <a:gd name="T4" fmla="*/ 148 w 190"/>
                <a:gd name="T5" fmla="*/ 96 h 163"/>
                <a:gd name="T6" fmla="*/ 42 w 190"/>
                <a:gd name="T7" fmla="*/ 96 h 163"/>
                <a:gd name="T8" fmla="*/ 42 w 190"/>
                <a:gd name="T9" fmla="*/ 163 h 163"/>
                <a:gd name="T10" fmla="*/ 0 w 190"/>
                <a:gd name="T11" fmla="*/ 158 h 163"/>
                <a:gd name="T12" fmla="*/ 0 w 190"/>
                <a:gd name="T13" fmla="*/ 5 h 163"/>
                <a:gd name="T14" fmla="*/ 42 w 190"/>
                <a:gd name="T15" fmla="*/ 0 h 163"/>
                <a:gd name="T16" fmla="*/ 42 w 190"/>
                <a:gd name="T17" fmla="*/ 65 h 163"/>
                <a:gd name="T18" fmla="*/ 148 w 190"/>
                <a:gd name="T19" fmla="*/ 65 h 163"/>
                <a:gd name="T20" fmla="*/ 148 w 190"/>
                <a:gd name="T21" fmla="*/ 0 h 163"/>
                <a:gd name="T22" fmla="*/ 190 w 190"/>
                <a:gd name="T23" fmla="*/ 5 h 163"/>
                <a:gd name="T24" fmla="*/ 190 w 190"/>
                <a:gd name="T25" fmla="*/ 15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192 w 192"/>
                <a:gd name="T1" fmla="*/ 35 h 162"/>
                <a:gd name="T2" fmla="*/ 117 w 192"/>
                <a:gd name="T3" fmla="*/ 35 h 162"/>
                <a:gd name="T4" fmla="*/ 117 w 192"/>
                <a:gd name="T5" fmla="*/ 162 h 162"/>
                <a:gd name="T6" fmla="*/ 75 w 192"/>
                <a:gd name="T7" fmla="*/ 162 h 162"/>
                <a:gd name="T8" fmla="*/ 75 w 192"/>
                <a:gd name="T9" fmla="*/ 35 h 162"/>
                <a:gd name="T10" fmla="*/ 0 w 192"/>
                <a:gd name="T11" fmla="*/ 35 h 162"/>
                <a:gd name="T12" fmla="*/ 0 w 192"/>
                <a:gd name="T13" fmla="*/ 8 h 162"/>
                <a:gd name="T14" fmla="*/ 96 w 192"/>
                <a:gd name="T15" fmla="*/ 0 h 162"/>
                <a:gd name="T16" fmla="*/ 192 w 192"/>
                <a:gd name="T17" fmla="*/ 8 h 162"/>
                <a:gd name="T18" fmla="*/ 192 w 192"/>
                <a:gd name="T19" fmla="*/ 3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3965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/>
          <p:nvPr userDrawn="1"/>
        </p:nvSpPr>
        <p:spPr bwMode="auto">
          <a:xfrm>
            <a:off x="5501949" y="-15872"/>
            <a:ext cx="3642050" cy="5165725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AU" dirty="0">
              <a:solidFill>
                <a:srgbClr val="333366"/>
              </a:solidFill>
            </a:endParaRPr>
          </a:p>
        </p:txBody>
      </p:sp>
      <p:sp>
        <p:nvSpPr>
          <p:cNvPr id="9" name="Oval 41"/>
          <p:cNvSpPr>
            <a:spLocks noChangeArrowheads="1"/>
          </p:cNvSpPr>
          <p:nvPr userDrawn="1"/>
        </p:nvSpPr>
        <p:spPr bwMode="auto">
          <a:xfrm>
            <a:off x="5024438" y="-2908240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10" name="Oval 41"/>
          <p:cNvSpPr>
            <a:spLocks noChangeArrowheads="1"/>
          </p:cNvSpPr>
          <p:nvPr userDrawn="1"/>
        </p:nvSpPr>
        <p:spPr bwMode="auto">
          <a:xfrm>
            <a:off x="5429439" y="-1897567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5898599" y="1229183"/>
            <a:ext cx="2916868" cy="2057875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en-AU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 hasCustomPrompt="1"/>
          </p:nvPr>
        </p:nvSpPr>
        <p:spPr>
          <a:xfrm>
            <a:off x="5898599" y="3396033"/>
            <a:ext cx="2916868" cy="1234967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Cliquez pour modifier les styles</a:t>
            </a:r>
            <a:br>
              <a:rPr lang="fr-FR" dirty="0" smtClean="0"/>
            </a:br>
            <a:r>
              <a:rPr lang="fr-FR" dirty="0" smtClean="0"/>
              <a:t>du texte du masque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idx="1"/>
          </p:nvPr>
        </p:nvSpPr>
        <p:spPr>
          <a:xfrm>
            <a:off x="179517" y="696545"/>
            <a:ext cx="5578622" cy="3934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grpSp>
        <p:nvGrpSpPr>
          <p:cNvPr id="19" name="Group 25"/>
          <p:cNvGrpSpPr/>
          <p:nvPr userDrawn="1"/>
        </p:nvGrpSpPr>
        <p:grpSpPr>
          <a:xfrm>
            <a:off x="7263122" y="4812382"/>
            <a:ext cx="1632238" cy="197318"/>
            <a:chOff x="2619375" y="-595312"/>
            <a:chExt cx="1785938" cy="215899"/>
          </a:xfrm>
        </p:grpSpPr>
        <p:sp>
          <p:nvSpPr>
            <p:cNvPr id="20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180 w 180"/>
                <a:gd name="T1" fmla="*/ 122 h 166"/>
                <a:gd name="T2" fmla="*/ 155 w 180"/>
                <a:gd name="T3" fmla="*/ 156 h 166"/>
                <a:gd name="T4" fmla="*/ 81 w 180"/>
                <a:gd name="T5" fmla="*/ 166 h 166"/>
                <a:gd name="T6" fmla="*/ 0 w 180"/>
                <a:gd name="T7" fmla="*/ 158 h 166"/>
                <a:gd name="T8" fmla="*/ 0 w 180"/>
                <a:gd name="T9" fmla="*/ 132 h 166"/>
                <a:gd name="T10" fmla="*/ 143 w 180"/>
                <a:gd name="T11" fmla="*/ 132 h 166"/>
                <a:gd name="T12" fmla="*/ 143 w 180"/>
                <a:gd name="T13" fmla="*/ 97 h 166"/>
                <a:gd name="T14" fmla="*/ 42 w 180"/>
                <a:gd name="T15" fmla="*/ 97 h 166"/>
                <a:gd name="T16" fmla="*/ 1 w 180"/>
                <a:gd name="T17" fmla="*/ 59 h 166"/>
                <a:gd name="T18" fmla="*/ 1 w 180"/>
                <a:gd name="T19" fmla="*/ 44 h 166"/>
                <a:gd name="T20" fmla="*/ 26 w 180"/>
                <a:gd name="T21" fmla="*/ 9 h 166"/>
                <a:gd name="T22" fmla="*/ 97 w 180"/>
                <a:gd name="T23" fmla="*/ 0 h 166"/>
                <a:gd name="T24" fmla="*/ 177 w 180"/>
                <a:gd name="T25" fmla="*/ 8 h 166"/>
                <a:gd name="T26" fmla="*/ 177 w 180"/>
                <a:gd name="T27" fmla="*/ 34 h 166"/>
                <a:gd name="T28" fmla="*/ 37 w 180"/>
                <a:gd name="T29" fmla="*/ 34 h 166"/>
                <a:gd name="T30" fmla="*/ 37 w 180"/>
                <a:gd name="T31" fmla="*/ 64 h 166"/>
                <a:gd name="T32" fmla="*/ 138 w 180"/>
                <a:gd name="T33" fmla="*/ 64 h 166"/>
                <a:gd name="T34" fmla="*/ 180 w 180"/>
                <a:gd name="T35" fmla="*/ 102 h 166"/>
                <a:gd name="T36" fmla="*/ 180 w 180"/>
                <a:gd name="T37" fmla="*/ 12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1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177 w 177"/>
                <a:gd name="T1" fmla="*/ 158 h 166"/>
                <a:gd name="T2" fmla="*/ 89 w 177"/>
                <a:gd name="T3" fmla="*/ 166 h 166"/>
                <a:gd name="T4" fmla="*/ 0 w 177"/>
                <a:gd name="T5" fmla="*/ 158 h 166"/>
                <a:gd name="T6" fmla="*/ 0 w 177"/>
                <a:gd name="T7" fmla="*/ 8 h 166"/>
                <a:gd name="T8" fmla="*/ 88 w 177"/>
                <a:gd name="T9" fmla="*/ 0 h 166"/>
                <a:gd name="T10" fmla="*/ 176 w 177"/>
                <a:gd name="T11" fmla="*/ 8 h 166"/>
                <a:gd name="T12" fmla="*/ 176 w 177"/>
                <a:gd name="T13" fmla="*/ 35 h 166"/>
                <a:gd name="T14" fmla="*/ 43 w 177"/>
                <a:gd name="T15" fmla="*/ 35 h 166"/>
                <a:gd name="T16" fmla="*/ 43 w 177"/>
                <a:gd name="T17" fmla="*/ 65 h 166"/>
                <a:gd name="T18" fmla="*/ 130 w 177"/>
                <a:gd name="T19" fmla="*/ 65 h 166"/>
                <a:gd name="T20" fmla="*/ 130 w 177"/>
                <a:gd name="T21" fmla="*/ 96 h 166"/>
                <a:gd name="T22" fmla="*/ 43 w 177"/>
                <a:gd name="T23" fmla="*/ 96 h 166"/>
                <a:gd name="T24" fmla="*/ 43 w 177"/>
                <a:gd name="T25" fmla="*/ 132 h 166"/>
                <a:gd name="T26" fmla="*/ 177 w 177"/>
                <a:gd name="T27" fmla="*/ 132 h 166"/>
                <a:gd name="T28" fmla="*/ 177 w 177"/>
                <a:gd name="T29" fmla="*/ 1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2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158 w 158"/>
                <a:gd name="T1" fmla="*/ 154 h 162"/>
                <a:gd name="T2" fmla="*/ 80 w 158"/>
                <a:gd name="T3" fmla="*/ 162 h 162"/>
                <a:gd name="T4" fmla="*/ 0 w 158"/>
                <a:gd name="T5" fmla="*/ 154 h 162"/>
                <a:gd name="T6" fmla="*/ 0 w 158"/>
                <a:gd name="T7" fmla="*/ 0 h 162"/>
                <a:gd name="T8" fmla="*/ 43 w 158"/>
                <a:gd name="T9" fmla="*/ 0 h 162"/>
                <a:gd name="T10" fmla="*/ 43 w 158"/>
                <a:gd name="T11" fmla="*/ 126 h 162"/>
                <a:gd name="T12" fmla="*/ 158 w 158"/>
                <a:gd name="T13" fmla="*/ 126 h 162"/>
                <a:gd name="T14" fmla="*/ 158 w 158"/>
                <a:gd name="T15" fmla="*/ 15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3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26 w 226"/>
                <a:gd name="T1" fmla="*/ 155 h 161"/>
                <a:gd name="T2" fmla="*/ 179 w 226"/>
                <a:gd name="T3" fmla="*/ 161 h 161"/>
                <a:gd name="T4" fmla="*/ 114 w 226"/>
                <a:gd name="T5" fmla="*/ 29 h 161"/>
                <a:gd name="T6" fmla="*/ 110 w 226"/>
                <a:gd name="T7" fmla="*/ 29 h 161"/>
                <a:gd name="T8" fmla="*/ 45 w 226"/>
                <a:gd name="T9" fmla="*/ 161 h 161"/>
                <a:gd name="T10" fmla="*/ 0 w 226"/>
                <a:gd name="T11" fmla="*/ 155 h 161"/>
                <a:gd name="T12" fmla="*/ 83 w 226"/>
                <a:gd name="T13" fmla="*/ 0 h 161"/>
                <a:gd name="T14" fmla="*/ 142 w 226"/>
                <a:gd name="T15" fmla="*/ 0 h 161"/>
                <a:gd name="T16" fmla="*/ 226 w 226"/>
                <a:gd name="T17" fmla="*/ 15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4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5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190 w 190"/>
                <a:gd name="T1" fmla="*/ 158 h 163"/>
                <a:gd name="T2" fmla="*/ 148 w 190"/>
                <a:gd name="T3" fmla="*/ 163 h 163"/>
                <a:gd name="T4" fmla="*/ 148 w 190"/>
                <a:gd name="T5" fmla="*/ 96 h 163"/>
                <a:gd name="T6" fmla="*/ 42 w 190"/>
                <a:gd name="T7" fmla="*/ 96 h 163"/>
                <a:gd name="T8" fmla="*/ 42 w 190"/>
                <a:gd name="T9" fmla="*/ 163 h 163"/>
                <a:gd name="T10" fmla="*/ 0 w 190"/>
                <a:gd name="T11" fmla="*/ 158 h 163"/>
                <a:gd name="T12" fmla="*/ 0 w 190"/>
                <a:gd name="T13" fmla="*/ 5 h 163"/>
                <a:gd name="T14" fmla="*/ 42 w 190"/>
                <a:gd name="T15" fmla="*/ 0 h 163"/>
                <a:gd name="T16" fmla="*/ 42 w 190"/>
                <a:gd name="T17" fmla="*/ 65 h 163"/>
                <a:gd name="T18" fmla="*/ 148 w 190"/>
                <a:gd name="T19" fmla="*/ 65 h 163"/>
                <a:gd name="T20" fmla="*/ 148 w 190"/>
                <a:gd name="T21" fmla="*/ 0 h 163"/>
                <a:gd name="T22" fmla="*/ 190 w 190"/>
                <a:gd name="T23" fmla="*/ 5 h 163"/>
                <a:gd name="T24" fmla="*/ 190 w 190"/>
                <a:gd name="T25" fmla="*/ 15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6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192 w 192"/>
                <a:gd name="T1" fmla="*/ 35 h 162"/>
                <a:gd name="T2" fmla="*/ 117 w 192"/>
                <a:gd name="T3" fmla="*/ 35 h 162"/>
                <a:gd name="T4" fmla="*/ 117 w 192"/>
                <a:gd name="T5" fmla="*/ 162 h 162"/>
                <a:gd name="T6" fmla="*/ 75 w 192"/>
                <a:gd name="T7" fmla="*/ 162 h 162"/>
                <a:gd name="T8" fmla="*/ 75 w 192"/>
                <a:gd name="T9" fmla="*/ 35 h 162"/>
                <a:gd name="T10" fmla="*/ 0 w 192"/>
                <a:gd name="T11" fmla="*/ 35 h 162"/>
                <a:gd name="T12" fmla="*/ 0 w 192"/>
                <a:gd name="T13" fmla="*/ 8 h 162"/>
                <a:gd name="T14" fmla="*/ 96 w 192"/>
                <a:gd name="T15" fmla="*/ 0 h 162"/>
                <a:gd name="T16" fmla="*/ 192 w 192"/>
                <a:gd name="T17" fmla="*/ 8 h 162"/>
                <a:gd name="T18" fmla="*/ 192 w 192"/>
                <a:gd name="T19" fmla="*/ 3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7499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 bwMode="auto">
          <a:xfrm>
            <a:off x="5501949" y="-15872"/>
            <a:ext cx="3642050" cy="5165725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AU" dirty="0">
              <a:solidFill>
                <a:srgbClr val="333366"/>
              </a:solidFill>
            </a:endParaRPr>
          </a:p>
        </p:txBody>
      </p:sp>
      <p:sp>
        <p:nvSpPr>
          <p:cNvPr id="11" name="Oval 41"/>
          <p:cNvSpPr>
            <a:spLocks noChangeArrowheads="1"/>
          </p:cNvSpPr>
          <p:nvPr userDrawn="1"/>
        </p:nvSpPr>
        <p:spPr bwMode="auto">
          <a:xfrm>
            <a:off x="5024438" y="-2908240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12" name="Oval 41"/>
          <p:cNvSpPr>
            <a:spLocks noChangeArrowheads="1"/>
          </p:cNvSpPr>
          <p:nvPr userDrawn="1"/>
        </p:nvSpPr>
        <p:spPr bwMode="auto">
          <a:xfrm>
            <a:off x="5429439" y="-1897567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 hasCustomPrompt="1"/>
          </p:nvPr>
        </p:nvSpPr>
        <p:spPr>
          <a:xfrm>
            <a:off x="5501951" y="3396033"/>
            <a:ext cx="3313516" cy="1234967"/>
          </a:xfr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dirty="0" smtClean="0"/>
              <a:t>Cliquez pour modifier les styles du texte</a:t>
            </a:r>
            <a:br>
              <a:rPr lang="fr-FR" dirty="0" smtClean="0"/>
            </a:br>
            <a:r>
              <a:rPr lang="fr-FR" dirty="0" smtClean="0"/>
              <a:t>du masque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934173" y="865130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en-AU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6"/>
          </p:nvPr>
        </p:nvSpPr>
        <p:spPr bwMode="auto">
          <a:xfrm>
            <a:off x="6904742" y="1914673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en-AU" dirty="0"/>
          </a:p>
        </p:txBody>
      </p:sp>
      <p:sp>
        <p:nvSpPr>
          <p:cNvPr id="9" name="Espace réservé du texte 2"/>
          <p:cNvSpPr>
            <a:spLocks noGrp="1"/>
          </p:cNvSpPr>
          <p:nvPr>
            <p:ph idx="1"/>
          </p:nvPr>
        </p:nvSpPr>
        <p:spPr>
          <a:xfrm>
            <a:off x="179515" y="696545"/>
            <a:ext cx="4639968" cy="3934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grpSp>
        <p:nvGrpSpPr>
          <p:cNvPr id="21" name="Group 25"/>
          <p:cNvGrpSpPr/>
          <p:nvPr userDrawn="1"/>
        </p:nvGrpSpPr>
        <p:grpSpPr>
          <a:xfrm>
            <a:off x="7263122" y="4812382"/>
            <a:ext cx="1632238" cy="197318"/>
            <a:chOff x="2619375" y="-595312"/>
            <a:chExt cx="1785938" cy="215899"/>
          </a:xfrm>
        </p:grpSpPr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180 w 180"/>
                <a:gd name="T1" fmla="*/ 122 h 166"/>
                <a:gd name="T2" fmla="*/ 155 w 180"/>
                <a:gd name="T3" fmla="*/ 156 h 166"/>
                <a:gd name="T4" fmla="*/ 81 w 180"/>
                <a:gd name="T5" fmla="*/ 166 h 166"/>
                <a:gd name="T6" fmla="*/ 0 w 180"/>
                <a:gd name="T7" fmla="*/ 158 h 166"/>
                <a:gd name="T8" fmla="*/ 0 w 180"/>
                <a:gd name="T9" fmla="*/ 132 h 166"/>
                <a:gd name="T10" fmla="*/ 143 w 180"/>
                <a:gd name="T11" fmla="*/ 132 h 166"/>
                <a:gd name="T12" fmla="*/ 143 w 180"/>
                <a:gd name="T13" fmla="*/ 97 h 166"/>
                <a:gd name="T14" fmla="*/ 42 w 180"/>
                <a:gd name="T15" fmla="*/ 97 h 166"/>
                <a:gd name="T16" fmla="*/ 1 w 180"/>
                <a:gd name="T17" fmla="*/ 59 h 166"/>
                <a:gd name="T18" fmla="*/ 1 w 180"/>
                <a:gd name="T19" fmla="*/ 44 h 166"/>
                <a:gd name="T20" fmla="*/ 26 w 180"/>
                <a:gd name="T21" fmla="*/ 9 h 166"/>
                <a:gd name="T22" fmla="*/ 97 w 180"/>
                <a:gd name="T23" fmla="*/ 0 h 166"/>
                <a:gd name="T24" fmla="*/ 177 w 180"/>
                <a:gd name="T25" fmla="*/ 8 h 166"/>
                <a:gd name="T26" fmla="*/ 177 w 180"/>
                <a:gd name="T27" fmla="*/ 34 h 166"/>
                <a:gd name="T28" fmla="*/ 37 w 180"/>
                <a:gd name="T29" fmla="*/ 34 h 166"/>
                <a:gd name="T30" fmla="*/ 37 w 180"/>
                <a:gd name="T31" fmla="*/ 64 h 166"/>
                <a:gd name="T32" fmla="*/ 138 w 180"/>
                <a:gd name="T33" fmla="*/ 64 h 166"/>
                <a:gd name="T34" fmla="*/ 180 w 180"/>
                <a:gd name="T35" fmla="*/ 102 h 166"/>
                <a:gd name="T36" fmla="*/ 180 w 180"/>
                <a:gd name="T37" fmla="*/ 12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177 w 177"/>
                <a:gd name="T1" fmla="*/ 158 h 166"/>
                <a:gd name="T2" fmla="*/ 89 w 177"/>
                <a:gd name="T3" fmla="*/ 166 h 166"/>
                <a:gd name="T4" fmla="*/ 0 w 177"/>
                <a:gd name="T5" fmla="*/ 158 h 166"/>
                <a:gd name="T6" fmla="*/ 0 w 177"/>
                <a:gd name="T7" fmla="*/ 8 h 166"/>
                <a:gd name="T8" fmla="*/ 88 w 177"/>
                <a:gd name="T9" fmla="*/ 0 h 166"/>
                <a:gd name="T10" fmla="*/ 176 w 177"/>
                <a:gd name="T11" fmla="*/ 8 h 166"/>
                <a:gd name="T12" fmla="*/ 176 w 177"/>
                <a:gd name="T13" fmla="*/ 35 h 166"/>
                <a:gd name="T14" fmla="*/ 43 w 177"/>
                <a:gd name="T15" fmla="*/ 35 h 166"/>
                <a:gd name="T16" fmla="*/ 43 w 177"/>
                <a:gd name="T17" fmla="*/ 65 h 166"/>
                <a:gd name="T18" fmla="*/ 130 w 177"/>
                <a:gd name="T19" fmla="*/ 65 h 166"/>
                <a:gd name="T20" fmla="*/ 130 w 177"/>
                <a:gd name="T21" fmla="*/ 96 h 166"/>
                <a:gd name="T22" fmla="*/ 43 w 177"/>
                <a:gd name="T23" fmla="*/ 96 h 166"/>
                <a:gd name="T24" fmla="*/ 43 w 177"/>
                <a:gd name="T25" fmla="*/ 132 h 166"/>
                <a:gd name="T26" fmla="*/ 177 w 177"/>
                <a:gd name="T27" fmla="*/ 132 h 166"/>
                <a:gd name="T28" fmla="*/ 177 w 177"/>
                <a:gd name="T29" fmla="*/ 1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158 w 158"/>
                <a:gd name="T1" fmla="*/ 154 h 162"/>
                <a:gd name="T2" fmla="*/ 80 w 158"/>
                <a:gd name="T3" fmla="*/ 162 h 162"/>
                <a:gd name="T4" fmla="*/ 0 w 158"/>
                <a:gd name="T5" fmla="*/ 154 h 162"/>
                <a:gd name="T6" fmla="*/ 0 w 158"/>
                <a:gd name="T7" fmla="*/ 0 h 162"/>
                <a:gd name="T8" fmla="*/ 43 w 158"/>
                <a:gd name="T9" fmla="*/ 0 h 162"/>
                <a:gd name="T10" fmla="*/ 43 w 158"/>
                <a:gd name="T11" fmla="*/ 126 h 162"/>
                <a:gd name="T12" fmla="*/ 158 w 158"/>
                <a:gd name="T13" fmla="*/ 126 h 162"/>
                <a:gd name="T14" fmla="*/ 158 w 158"/>
                <a:gd name="T15" fmla="*/ 15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26 w 226"/>
                <a:gd name="T1" fmla="*/ 155 h 161"/>
                <a:gd name="T2" fmla="*/ 179 w 226"/>
                <a:gd name="T3" fmla="*/ 161 h 161"/>
                <a:gd name="T4" fmla="*/ 114 w 226"/>
                <a:gd name="T5" fmla="*/ 29 h 161"/>
                <a:gd name="T6" fmla="*/ 110 w 226"/>
                <a:gd name="T7" fmla="*/ 29 h 161"/>
                <a:gd name="T8" fmla="*/ 45 w 226"/>
                <a:gd name="T9" fmla="*/ 161 h 161"/>
                <a:gd name="T10" fmla="*/ 0 w 226"/>
                <a:gd name="T11" fmla="*/ 155 h 161"/>
                <a:gd name="T12" fmla="*/ 83 w 226"/>
                <a:gd name="T13" fmla="*/ 0 h 161"/>
                <a:gd name="T14" fmla="*/ 142 w 226"/>
                <a:gd name="T15" fmla="*/ 0 h 161"/>
                <a:gd name="T16" fmla="*/ 226 w 226"/>
                <a:gd name="T17" fmla="*/ 15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6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190 w 190"/>
                <a:gd name="T1" fmla="*/ 158 h 163"/>
                <a:gd name="T2" fmla="*/ 148 w 190"/>
                <a:gd name="T3" fmla="*/ 163 h 163"/>
                <a:gd name="T4" fmla="*/ 148 w 190"/>
                <a:gd name="T5" fmla="*/ 96 h 163"/>
                <a:gd name="T6" fmla="*/ 42 w 190"/>
                <a:gd name="T7" fmla="*/ 96 h 163"/>
                <a:gd name="T8" fmla="*/ 42 w 190"/>
                <a:gd name="T9" fmla="*/ 163 h 163"/>
                <a:gd name="T10" fmla="*/ 0 w 190"/>
                <a:gd name="T11" fmla="*/ 158 h 163"/>
                <a:gd name="T12" fmla="*/ 0 w 190"/>
                <a:gd name="T13" fmla="*/ 5 h 163"/>
                <a:gd name="T14" fmla="*/ 42 w 190"/>
                <a:gd name="T15" fmla="*/ 0 h 163"/>
                <a:gd name="T16" fmla="*/ 42 w 190"/>
                <a:gd name="T17" fmla="*/ 65 h 163"/>
                <a:gd name="T18" fmla="*/ 148 w 190"/>
                <a:gd name="T19" fmla="*/ 65 h 163"/>
                <a:gd name="T20" fmla="*/ 148 w 190"/>
                <a:gd name="T21" fmla="*/ 0 h 163"/>
                <a:gd name="T22" fmla="*/ 190 w 190"/>
                <a:gd name="T23" fmla="*/ 5 h 163"/>
                <a:gd name="T24" fmla="*/ 190 w 190"/>
                <a:gd name="T25" fmla="*/ 15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192 w 192"/>
                <a:gd name="T1" fmla="*/ 35 h 162"/>
                <a:gd name="T2" fmla="*/ 117 w 192"/>
                <a:gd name="T3" fmla="*/ 35 h 162"/>
                <a:gd name="T4" fmla="*/ 117 w 192"/>
                <a:gd name="T5" fmla="*/ 162 h 162"/>
                <a:gd name="T6" fmla="*/ 75 w 192"/>
                <a:gd name="T7" fmla="*/ 162 h 162"/>
                <a:gd name="T8" fmla="*/ 75 w 192"/>
                <a:gd name="T9" fmla="*/ 35 h 162"/>
                <a:gd name="T10" fmla="*/ 0 w 192"/>
                <a:gd name="T11" fmla="*/ 35 h 162"/>
                <a:gd name="T12" fmla="*/ 0 w 192"/>
                <a:gd name="T13" fmla="*/ 8 h 162"/>
                <a:gd name="T14" fmla="*/ 96 w 192"/>
                <a:gd name="T15" fmla="*/ 0 h 162"/>
                <a:gd name="T16" fmla="*/ 192 w 192"/>
                <a:gd name="T17" fmla="*/ 8 h 162"/>
                <a:gd name="T18" fmla="*/ 192 w 192"/>
                <a:gd name="T19" fmla="*/ 3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7585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 userDrawn="1"/>
        </p:nvSpPr>
        <p:spPr bwMode="auto">
          <a:xfrm>
            <a:off x="5501949" y="-15872"/>
            <a:ext cx="3642050" cy="5165725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AU" dirty="0">
              <a:solidFill>
                <a:srgbClr val="333366"/>
              </a:solidFill>
            </a:endParaRPr>
          </a:p>
        </p:txBody>
      </p:sp>
      <p:sp>
        <p:nvSpPr>
          <p:cNvPr id="8" name="Oval 41"/>
          <p:cNvSpPr>
            <a:spLocks noChangeArrowheads="1"/>
          </p:cNvSpPr>
          <p:nvPr userDrawn="1"/>
        </p:nvSpPr>
        <p:spPr bwMode="auto">
          <a:xfrm>
            <a:off x="5024438" y="-2908240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13" name="Oval 41"/>
          <p:cNvSpPr>
            <a:spLocks noChangeArrowheads="1"/>
          </p:cNvSpPr>
          <p:nvPr userDrawn="1"/>
        </p:nvSpPr>
        <p:spPr bwMode="auto">
          <a:xfrm>
            <a:off x="5429439" y="-1897567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7079802" y="842794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en-AU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/>
          </p:nvPr>
        </p:nvSpPr>
        <p:spPr bwMode="auto">
          <a:xfrm>
            <a:off x="7079802" y="2124658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en-AU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3"/>
          </p:nvPr>
        </p:nvSpPr>
        <p:spPr bwMode="auto">
          <a:xfrm>
            <a:off x="7079802" y="3406522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en-AU" dirty="0"/>
          </a:p>
        </p:txBody>
      </p:sp>
      <p:sp>
        <p:nvSpPr>
          <p:cNvPr id="12" name="Espace réservé du texte 2"/>
          <p:cNvSpPr>
            <a:spLocks noGrp="1"/>
          </p:cNvSpPr>
          <p:nvPr>
            <p:ph idx="1"/>
          </p:nvPr>
        </p:nvSpPr>
        <p:spPr>
          <a:xfrm>
            <a:off x="179515" y="696545"/>
            <a:ext cx="5322434" cy="3934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22" name="Espace réservé du texte 6"/>
          <p:cNvSpPr>
            <a:spLocks noGrp="1"/>
          </p:cNvSpPr>
          <p:nvPr>
            <p:ph type="body" sz="quarter" idx="11" hasCustomPrompt="1"/>
          </p:nvPr>
        </p:nvSpPr>
        <p:spPr>
          <a:xfrm>
            <a:off x="5509843" y="1964218"/>
            <a:ext cx="1502469" cy="2666779"/>
          </a:xfrm>
        </p:spPr>
        <p:txBody>
          <a:bodyPr anchor="b" anchorCtr="0"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dirty="0" smtClean="0"/>
              <a:t>Cliquez pour modifier les styles du texte</a:t>
            </a:r>
            <a:br>
              <a:rPr lang="fr-FR" dirty="0" smtClean="0"/>
            </a:br>
            <a:r>
              <a:rPr lang="fr-FR" dirty="0" smtClean="0"/>
              <a:t>du masque</a:t>
            </a:r>
          </a:p>
        </p:txBody>
      </p:sp>
      <p:grpSp>
        <p:nvGrpSpPr>
          <p:cNvPr id="23" name="Group 25"/>
          <p:cNvGrpSpPr/>
          <p:nvPr userDrawn="1"/>
        </p:nvGrpSpPr>
        <p:grpSpPr>
          <a:xfrm>
            <a:off x="7263122" y="4812382"/>
            <a:ext cx="1632238" cy="197318"/>
            <a:chOff x="2619375" y="-595312"/>
            <a:chExt cx="1785938" cy="215899"/>
          </a:xfrm>
        </p:grpSpPr>
        <p:sp>
          <p:nvSpPr>
            <p:cNvPr id="24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180 w 180"/>
                <a:gd name="T1" fmla="*/ 122 h 166"/>
                <a:gd name="T2" fmla="*/ 155 w 180"/>
                <a:gd name="T3" fmla="*/ 156 h 166"/>
                <a:gd name="T4" fmla="*/ 81 w 180"/>
                <a:gd name="T5" fmla="*/ 166 h 166"/>
                <a:gd name="T6" fmla="*/ 0 w 180"/>
                <a:gd name="T7" fmla="*/ 158 h 166"/>
                <a:gd name="T8" fmla="*/ 0 w 180"/>
                <a:gd name="T9" fmla="*/ 132 h 166"/>
                <a:gd name="T10" fmla="*/ 143 w 180"/>
                <a:gd name="T11" fmla="*/ 132 h 166"/>
                <a:gd name="T12" fmla="*/ 143 w 180"/>
                <a:gd name="T13" fmla="*/ 97 h 166"/>
                <a:gd name="T14" fmla="*/ 42 w 180"/>
                <a:gd name="T15" fmla="*/ 97 h 166"/>
                <a:gd name="T16" fmla="*/ 1 w 180"/>
                <a:gd name="T17" fmla="*/ 59 h 166"/>
                <a:gd name="T18" fmla="*/ 1 w 180"/>
                <a:gd name="T19" fmla="*/ 44 h 166"/>
                <a:gd name="T20" fmla="*/ 26 w 180"/>
                <a:gd name="T21" fmla="*/ 9 h 166"/>
                <a:gd name="T22" fmla="*/ 97 w 180"/>
                <a:gd name="T23" fmla="*/ 0 h 166"/>
                <a:gd name="T24" fmla="*/ 177 w 180"/>
                <a:gd name="T25" fmla="*/ 8 h 166"/>
                <a:gd name="T26" fmla="*/ 177 w 180"/>
                <a:gd name="T27" fmla="*/ 34 h 166"/>
                <a:gd name="T28" fmla="*/ 37 w 180"/>
                <a:gd name="T29" fmla="*/ 34 h 166"/>
                <a:gd name="T30" fmla="*/ 37 w 180"/>
                <a:gd name="T31" fmla="*/ 64 h 166"/>
                <a:gd name="T32" fmla="*/ 138 w 180"/>
                <a:gd name="T33" fmla="*/ 64 h 166"/>
                <a:gd name="T34" fmla="*/ 180 w 180"/>
                <a:gd name="T35" fmla="*/ 102 h 166"/>
                <a:gd name="T36" fmla="*/ 180 w 180"/>
                <a:gd name="T37" fmla="*/ 12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5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177 w 177"/>
                <a:gd name="T1" fmla="*/ 158 h 166"/>
                <a:gd name="T2" fmla="*/ 89 w 177"/>
                <a:gd name="T3" fmla="*/ 166 h 166"/>
                <a:gd name="T4" fmla="*/ 0 w 177"/>
                <a:gd name="T5" fmla="*/ 158 h 166"/>
                <a:gd name="T6" fmla="*/ 0 w 177"/>
                <a:gd name="T7" fmla="*/ 8 h 166"/>
                <a:gd name="T8" fmla="*/ 88 w 177"/>
                <a:gd name="T9" fmla="*/ 0 h 166"/>
                <a:gd name="T10" fmla="*/ 176 w 177"/>
                <a:gd name="T11" fmla="*/ 8 h 166"/>
                <a:gd name="T12" fmla="*/ 176 w 177"/>
                <a:gd name="T13" fmla="*/ 35 h 166"/>
                <a:gd name="T14" fmla="*/ 43 w 177"/>
                <a:gd name="T15" fmla="*/ 35 h 166"/>
                <a:gd name="T16" fmla="*/ 43 w 177"/>
                <a:gd name="T17" fmla="*/ 65 h 166"/>
                <a:gd name="T18" fmla="*/ 130 w 177"/>
                <a:gd name="T19" fmla="*/ 65 h 166"/>
                <a:gd name="T20" fmla="*/ 130 w 177"/>
                <a:gd name="T21" fmla="*/ 96 h 166"/>
                <a:gd name="T22" fmla="*/ 43 w 177"/>
                <a:gd name="T23" fmla="*/ 96 h 166"/>
                <a:gd name="T24" fmla="*/ 43 w 177"/>
                <a:gd name="T25" fmla="*/ 132 h 166"/>
                <a:gd name="T26" fmla="*/ 177 w 177"/>
                <a:gd name="T27" fmla="*/ 132 h 166"/>
                <a:gd name="T28" fmla="*/ 177 w 177"/>
                <a:gd name="T29" fmla="*/ 1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6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158 w 158"/>
                <a:gd name="T1" fmla="*/ 154 h 162"/>
                <a:gd name="T2" fmla="*/ 80 w 158"/>
                <a:gd name="T3" fmla="*/ 162 h 162"/>
                <a:gd name="T4" fmla="*/ 0 w 158"/>
                <a:gd name="T5" fmla="*/ 154 h 162"/>
                <a:gd name="T6" fmla="*/ 0 w 158"/>
                <a:gd name="T7" fmla="*/ 0 h 162"/>
                <a:gd name="T8" fmla="*/ 43 w 158"/>
                <a:gd name="T9" fmla="*/ 0 h 162"/>
                <a:gd name="T10" fmla="*/ 43 w 158"/>
                <a:gd name="T11" fmla="*/ 126 h 162"/>
                <a:gd name="T12" fmla="*/ 158 w 158"/>
                <a:gd name="T13" fmla="*/ 126 h 162"/>
                <a:gd name="T14" fmla="*/ 158 w 158"/>
                <a:gd name="T15" fmla="*/ 15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7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26 w 226"/>
                <a:gd name="T1" fmla="*/ 155 h 161"/>
                <a:gd name="T2" fmla="*/ 179 w 226"/>
                <a:gd name="T3" fmla="*/ 161 h 161"/>
                <a:gd name="T4" fmla="*/ 114 w 226"/>
                <a:gd name="T5" fmla="*/ 29 h 161"/>
                <a:gd name="T6" fmla="*/ 110 w 226"/>
                <a:gd name="T7" fmla="*/ 29 h 161"/>
                <a:gd name="T8" fmla="*/ 45 w 226"/>
                <a:gd name="T9" fmla="*/ 161 h 161"/>
                <a:gd name="T10" fmla="*/ 0 w 226"/>
                <a:gd name="T11" fmla="*/ 155 h 161"/>
                <a:gd name="T12" fmla="*/ 83 w 226"/>
                <a:gd name="T13" fmla="*/ 0 h 161"/>
                <a:gd name="T14" fmla="*/ 142 w 226"/>
                <a:gd name="T15" fmla="*/ 0 h 161"/>
                <a:gd name="T16" fmla="*/ 226 w 226"/>
                <a:gd name="T17" fmla="*/ 15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8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9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190 w 190"/>
                <a:gd name="T1" fmla="*/ 158 h 163"/>
                <a:gd name="T2" fmla="*/ 148 w 190"/>
                <a:gd name="T3" fmla="*/ 163 h 163"/>
                <a:gd name="T4" fmla="*/ 148 w 190"/>
                <a:gd name="T5" fmla="*/ 96 h 163"/>
                <a:gd name="T6" fmla="*/ 42 w 190"/>
                <a:gd name="T7" fmla="*/ 96 h 163"/>
                <a:gd name="T8" fmla="*/ 42 w 190"/>
                <a:gd name="T9" fmla="*/ 163 h 163"/>
                <a:gd name="T10" fmla="*/ 0 w 190"/>
                <a:gd name="T11" fmla="*/ 158 h 163"/>
                <a:gd name="T12" fmla="*/ 0 w 190"/>
                <a:gd name="T13" fmla="*/ 5 h 163"/>
                <a:gd name="T14" fmla="*/ 42 w 190"/>
                <a:gd name="T15" fmla="*/ 0 h 163"/>
                <a:gd name="T16" fmla="*/ 42 w 190"/>
                <a:gd name="T17" fmla="*/ 65 h 163"/>
                <a:gd name="T18" fmla="*/ 148 w 190"/>
                <a:gd name="T19" fmla="*/ 65 h 163"/>
                <a:gd name="T20" fmla="*/ 148 w 190"/>
                <a:gd name="T21" fmla="*/ 0 h 163"/>
                <a:gd name="T22" fmla="*/ 190 w 190"/>
                <a:gd name="T23" fmla="*/ 5 h 163"/>
                <a:gd name="T24" fmla="*/ 190 w 190"/>
                <a:gd name="T25" fmla="*/ 15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30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192 w 192"/>
                <a:gd name="T1" fmla="*/ 35 h 162"/>
                <a:gd name="T2" fmla="*/ 117 w 192"/>
                <a:gd name="T3" fmla="*/ 35 h 162"/>
                <a:gd name="T4" fmla="*/ 117 w 192"/>
                <a:gd name="T5" fmla="*/ 162 h 162"/>
                <a:gd name="T6" fmla="*/ 75 w 192"/>
                <a:gd name="T7" fmla="*/ 162 h 162"/>
                <a:gd name="T8" fmla="*/ 75 w 192"/>
                <a:gd name="T9" fmla="*/ 35 h 162"/>
                <a:gd name="T10" fmla="*/ 0 w 192"/>
                <a:gd name="T11" fmla="*/ 35 h 162"/>
                <a:gd name="T12" fmla="*/ 0 w 192"/>
                <a:gd name="T13" fmla="*/ 8 h 162"/>
                <a:gd name="T14" fmla="*/ 96 w 192"/>
                <a:gd name="T15" fmla="*/ 0 h 162"/>
                <a:gd name="T16" fmla="*/ 192 w 192"/>
                <a:gd name="T17" fmla="*/ 8 h 162"/>
                <a:gd name="T18" fmla="*/ 192 w 192"/>
                <a:gd name="T19" fmla="*/ 3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5761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41"/>
          <p:cNvSpPr>
            <a:spLocks noChangeArrowheads="1"/>
          </p:cNvSpPr>
          <p:nvPr userDrawn="1"/>
        </p:nvSpPr>
        <p:spPr bwMode="auto">
          <a:xfrm>
            <a:off x="5024438" y="-2908240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14" name="Oval 41"/>
          <p:cNvSpPr>
            <a:spLocks noChangeArrowheads="1"/>
          </p:cNvSpPr>
          <p:nvPr userDrawn="1"/>
        </p:nvSpPr>
        <p:spPr bwMode="auto">
          <a:xfrm>
            <a:off x="5429439" y="-1897567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15" name="Rectangle 1"/>
          <p:cNvSpPr/>
          <p:nvPr userDrawn="1"/>
        </p:nvSpPr>
        <p:spPr bwMode="auto">
          <a:xfrm>
            <a:off x="5501949" y="-15872"/>
            <a:ext cx="3642050" cy="5165725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AU" dirty="0">
              <a:solidFill>
                <a:srgbClr val="333366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5" y="696545"/>
            <a:ext cx="5322434" cy="3934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3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41" y="696544"/>
            <a:ext cx="3431611" cy="3934454"/>
          </a:xfrm>
        </p:spPr>
        <p:txBody>
          <a:bodyPr anchor="ctr" anchorCtr="0"/>
          <a:lstStyle>
            <a:lvl1pPr marL="0" indent="0" algn="r">
              <a:buFontTx/>
              <a:buNone/>
              <a:defRPr sz="16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grpSp>
        <p:nvGrpSpPr>
          <p:cNvPr id="17" name="Group 25"/>
          <p:cNvGrpSpPr/>
          <p:nvPr userDrawn="1"/>
        </p:nvGrpSpPr>
        <p:grpSpPr>
          <a:xfrm>
            <a:off x="7263122" y="4812382"/>
            <a:ext cx="1632238" cy="197318"/>
            <a:chOff x="2619375" y="-595312"/>
            <a:chExt cx="1785938" cy="215899"/>
          </a:xfrm>
        </p:grpSpPr>
        <p:sp>
          <p:nvSpPr>
            <p:cNvPr id="18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180 w 180"/>
                <a:gd name="T1" fmla="*/ 122 h 166"/>
                <a:gd name="T2" fmla="*/ 155 w 180"/>
                <a:gd name="T3" fmla="*/ 156 h 166"/>
                <a:gd name="T4" fmla="*/ 81 w 180"/>
                <a:gd name="T5" fmla="*/ 166 h 166"/>
                <a:gd name="T6" fmla="*/ 0 w 180"/>
                <a:gd name="T7" fmla="*/ 158 h 166"/>
                <a:gd name="T8" fmla="*/ 0 w 180"/>
                <a:gd name="T9" fmla="*/ 132 h 166"/>
                <a:gd name="T10" fmla="*/ 143 w 180"/>
                <a:gd name="T11" fmla="*/ 132 h 166"/>
                <a:gd name="T12" fmla="*/ 143 w 180"/>
                <a:gd name="T13" fmla="*/ 97 h 166"/>
                <a:gd name="T14" fmla="*/ 42 w 180"/>
                <a:gd name="T15" fmla="*/ 97 h 166"/>
                <a:gd name="T16" fmla="*/ 1 w 180"/>
                <a:gd name="T17" fmla="*/ 59 h 166"/>
                <a:gd name="T18" fmla="*/ 1 w 180"/>
                <a:gd name="T19" fmla="*/ 44 h 166"/>
                <a:gd name="T20" fmla="*/ 26 w 180"/>
                <a:gd name="T21" fmla="*/ 9 h 166"/>
                <a:gd name="T22" fmla="*/ 97 w 180"/>
                <a:gd name="T23" fmla="*/ 0 h 166"/>
                <a:gd name="T24" fmla="*/ 177 w 180"/>
                <a:gd name="T25" fmla="*/ 8 h 166"/>
                <a:gd name="T26" fmla="*/ 177 w 180"/>
                <a:gd name="T27" fmla="*/ 34 h 166"/>
                <a:gd name="T28" fmla="*/ 37 w 180"/>
                <a:gd name="T29" fmla="*/ 34 h 166"/>
                <a:gd name="T30" fmla="*/ 37 w 180"/>
                <a:gd name="T31" fmla="*/ 64 h 166"/>
                <a:gd name="T32" fmla="*/ 138 w 180"/>
                <a:gd name="T33" fmla="*/ 64 h 166"/>
                <a:gd name="T34" fmla="*/ 180 w 180"/>
                <a:gd name="T35" fmla="*/ 102 h 166"/>
                <a:gd name="T36" fmla="*/ 180 w 180"/>
                <a:gd name="T37" fmla="*/ 12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177 w 177"/>
                <a:gd name="T1" fmla="*/ 158 h 166"/>
                <a:gd name="T2" fmla="*/ 89 w 177"/>
                <a:gd name="T3" fmla="*/ 166 h 166"/>
                <a:gd name="T4" fmla="*/ 0 w 177"/>
                <a:gd name="T5" fmla="*/ 158 h 166"/>
                <a:gd name="T6" fmla="*/ 0 w 177"/>
                <a:gd name="T7" fmla="*/ 8 h 166"/>
                <a:gd name="T8" fmla="*/ 88 w 177"/>
                <a:gd name="T9" fmla="*/ 0 h 166"/>
                <a:gd name="T10" fmla="*/ 176 w 177"/>
                <a:gd name="T11" fmla="*/ 8 h 166"/>
                <a:gd name="T12" fmla="*/ 176 w 177"/>
                <a:gd name="T13" fmla="*/ 35 h 166"/>
                <a:gd name="T14" fmla="*/ 43 w 177"/>
                <a:gd name="T15" fmla="*/ 35 h 166"/>
                <a:gd name="T16" fmla="*/ 43 w 177"/>
                <a:gd name="T17" fmla="*/ 65 h 166"/>
                <a:gd name="T18" fmla="*/ 130 w 177"/>
                <a:gd name="T19" fmla="*/ 65 h 166"/>
                <a:gd name="T20" fmla="*/ 130 w 177"/>
                <a:gd name="T21" fmla="*/ 96 h 166"/>
                <a:gd name="T22" fmla="*/ 43 w 177"/>
                <a:gd name="T23" fmla="*/ 96 h 166"/>
                <a:gd name="T24" fmla="*/ 43 w 177"/>
                <a:gd name="T25" fmla="*/ 132 h 166"/>
                <a:gd name="T26" fmla="*/ 177 w 177"/>
                <a:gd name="T27" fmla="*/ 132 h 166"/>
                <a:gd name="T28" fmla="*/ 177 w 177"/>
                <a:gd name="T29" fmla="*/ 1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158 w 158"/>
                <a:gd name="T1" fmla="*/ 154 h 162"/>
                <a:gd name="T2" fmla="*/ 80 w 158"/>
                <a:gd name="T3" fmla="*/ 162 h 162"/>
                <a:gd name="T4" fmla="*/ 0 w 158"/>
                <a:gd name="T5" fmla="*/ 154 h 162"/>
                <a:gd name="T6" fmla="*/ 0 w 158"/>
                <a:gd name="T7" fmla="*/ 0 h 162"/>
                <a:gd name="T8" fmla="*/ 43 w 158"/>
                <a:gd name="T9" fmla="*/ 0 h 162"/>
                <a:gd name="T10" fmla="*/ 43 w 158"/>
                <a:gd name="T11" fmla="*/ 126 h 162"/>
                <a:gd name="T12" fmla="*/ 158 w 158"/>
                <a:gd name="T13" fmla="*/ 126 h 162"/>
                <a:gd name="T14" fmla="*/ 158 w 158"/>
                <a:gd name="T15" fmla="*/ 15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26 w 226"/>
                <a:gd name="T1" fmla="*/ 155 h 161"/>
                <a:gd name="T2" fmla="*/ 179 w 226"/>
                <a:gd name="T3" fmla="*/ 161 h 161"/>
                <a:gd name="T4" fmla="*/ 114 w 226"/>
                <a:gd name="T5" fmla="*/ 29 h 161"/>
                <a:gd name="T6" fmla="*/ 110 w 226"/>
                <a:gd name="T7" fmla="*/ 29 h 161"/>
                <a:gd name="T8" fmla="*/ 45 w 226"/>
                <a:gd name="T9" fmla="*/ 161 h 161"/>
                <a:gd name="T10" fmla="*/ 0 w 226"/>
                <a:gd name="T11" fmla="*/ 155 h 161"/>
                <a:gd name="T12" fmla="*/ 83 w 226"/>
                <a:gd name="T13" fmla="*/ 0 h 161"/>
                <a:gd name="T14" fmla="*/ 142 w 226"/>
                <a:gd name="T15" fmla="*/ 0 h 161"/>
                <a:gd name="T16" fmla="*/ 226 w 226"/>
                <a:gd name="T17" fmla="*/ 15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2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31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190 w 190"/>
                <a:gd name="T1" fmla="*/ 158 h 163"/>
                <a:gd name="T2" fmla="*/ 148 w 190"/>
                <a:gd name="T3" fmla="*/ 163 h 163"/>
                <a:gd name="T4" fmla="*/ 148 w 190"/>
                <a:gd name="T5" fmla="*/ 96 h 163"/>
                <a:gd name="T6" fmla="*/ 42 w 190"/>
                <a:gd name="T7" fmla="*/ 96 h 163"/>
                <a:gd name="T8" fmla="*/ 42 w 190"/>
                <a:gd name="T9" fmla="*/ 163 h 163"/>
                <a:gd name="T10" fmla="*/ 0 w 190"/>
                <a:gd name="T11" fmla="*/ 158 h 163"/>
                <a:gd name="T12" fmla="*/ 0 w 190"/>
                <a:gd name="T13" fmla="*/ 5 h 163"/>
                <a:gd name="T14" fmla="*/ 42 w 190"/>
                <a:gd name="T15" fmla="*/ 0 h 163"/>
                <a:gd name="T16" fmla="*/ 42 w 190"/>
                <a:gd name="T17" fmla="*/ 65 h 163"/>
                <a:gd name="T18" fmla="*/ 148 w 190"/>
                <a:gd name="T19" fmla="*/ 65 h 163"/>
                <a:gd name="T20" fmla="*/ 148 w 190"/>
                <a:gd name="T21" fmla="*/ 0 h 163"/>
                <a:gd name="T22" fmla="*/ 190 w 190"/>
                <a:gd name="T23" fmla="*/ 5 h 163"/>
                <a:gd name="T24" fmla="*/ 190 w 190"/>
                <a:gd name="T25" fmla="*/ 15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33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192 w 192"/>
                <a:gd name="T1" fmla="*/ 35 h 162"/>
                <a:gd name="T2" fmla="*/ 117 w 192"/>
                <a:gd name="T3" fmla="*/ 35 h 162"/>
                <a:gd name="T4" fmla="*/ 117 w 192"/>
                <a:gd name="T5" fmla="*/ 162 h 162"/>
                <a:gd name="T6" fmla="*/ 75 w 192"/>
                <a:gd name="T7" fmla="*/ 162 h 162"/>
                <a:gd name="T8" fmla="*/ 75 w 192"/>
                <a:gd name="T9" fmla="*/ 35 h 162"/>
                <a:gd name="T10" fmla="*/ 0 w 192"/>
                <a:gd name="T11" fmla="*/ 35 h 162"/>
                <a:gd name="T12" fmla="*/ 0 w 192"/>
                <a:gd name="T13" fmla="*/ 8 h 162"/>
                <a:gd name="T14" fmla="*/ 96 w 192"/>
                <a:gd name="T15" fmla="*/ 0 h 162"/>
                <a:gd name="T16" fmla="*/ 192 w 192"/>
                <a:gd name="T17" fmla="*/ 8 h 162"/>
                <a:gd name="T18" fmla="*/ 192 w 192"/>
                <a:gd name="T19" fmla="*/ 3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4698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41"/>
          <p:cNvSpPr>
            <a:spLocks noChangeArrowheads="1"/>
          </p:cNvSpPr>
          <p:nvPr userDrawn="1"/>
        </p:nvSpPr>
        <p:spPr bwMode="auto">
          <a:xfrm>
            <a:off x="5024438" y="-2908240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14" name="Oval 41"/>
          <p:cNvSpPr>
            <a:spLocks noChangeArrowheads="1"/>
          </p:cNvSpPr>
          <p:nvPr userDrawn="1"/>
        </p:nvSpPr>
        <p:spPr bwMode="auto">
          <a:xfrm>
            <a:off x="5429439" y="-1897567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grpSp>
        <p:nvGrpSpPr>
          <p:cNvPr id="16" name="Group 25"/>
          <p:cNvGrpSpPr/>
          <p:nvPr userDrawn="1"/>
        </p:nvGrpSpPr>
        <p:grpSpPr>
          <a:xfrm>
            <a:off x="7256329" y="4879328"/>
            <a:ext cx="1692409" cy="153444"/>
            <a:chOff x="2619375" y="-595312"/>
            <a:chExt cx="1785938" cy="215899"/>
          </a:xfrm>
        </p:grpSpPr>
        <p:sp>
          <p:nvSpPr>
            <p:cNvPr id="23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180 w 180"/>
                <a:gd name="T1" fmla="*/ 122 h 166"/>
                <a:gd name="T2" fmla="*/ 155 w 180"/>
                <a:gd name="T3" fmla="*/ 156 h 166"/>
                <a:gd name="T4" fmla="*/ 81 w 180"/>
                <a:gd name="T5" fmla="*/ 166 h 166"/>
                <a:gd name="T6" fmla="*/ 0 w 180"/>
                <a:gd name="T7" fmla="*/ 158 h 166"/>
                <a:gd name="T8" fmla="*/ 0 w 180"/>
                <a:gd name="T9" fmla="*/ 132 h 166"/>
                <a:gd name="T10" fmla="*/ 143 w 180"/>
                <a:gd name="T11" fmla="*/ 132 h 166"/>
                <a:gd name="T12" fmla="*/ 143 w 180"/>
                <a:gd name="T13" fmla="*/ 97 h 166"/>
                <a:gd name="T14" fmla="*/ 42 w 180"/>
                <a:gd name="T15" fmla="*/ 97 h 166"/>
                <a:gd name="T16" fmla="*/ 1 w 180"/>
                <a:gd name="T17" fmla="*/ 59 h 166"/>
                <a:gd name="T18" fmla="*/ 1 w 180"/>
                <a:gd name="T19" fmla="*/ 44 h 166"/>
                <a:gd name="T20" fmla="*/ 26 w 180"/>
                <a:gd name="T21" fmla="*/ 9 h 166"/>
                <a:gd name="T22" fmla="*/ 97 w 180"/>
                <a:gd name="T23" fmla="*/ 0 h 166"/>
                <a:gd name="T24" fmla="*/ 177 w 180"/>
                <a:gd name="T25" fmla="*/ 8 h 166"/>
                <a:gd name="T26" fmla="*/ 177 w 180"/>
                <a:gd name="T27" fmla="*/ 34 h 166"/>
                <a:gd name="T28" fmla="*/ 37 w 180"/>
                <a:gd name="T29" fmla="*/ 34 h 166"/>
                <a:gd name="T30" fmla="*/ 37 w 180"/>
                <a:gd name="T31" fmla="*/ 64 h 166"/>
                <a:gd name="T32" fmla="*/ 138 w 180"/>
                <a:gd name="T33" fmla="*/ 64 h 166"/>
                <a:gd name="T34" fmla="*/ 180 w 180"/>
                <a:gd name="T35" fmla="*/ 102 h 166"/>
                <a:gd name="T36" fmla="*/ 180 w 180"/>
                <a:gd name="T37" fmla="*/ 12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4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177 w 177"/>
                <a:gd name="T1" fmla="*/ 158 h 166"/>
                <a:gd name="T2" fmla="*/ 89 w 177"/>
                <a:gd name="T3" fmla="*/ 166 h 166"/>
                <a:gd name="T4" fmla="*/ 0 w 177"/>
                <a:gd name="T5" fmla="*/ 158 h 166"/>
                <a:gd name="T6" fmla="*/ 0 w 177"/>
                <a:gd name="T7" fmla="*/ 8 h 166"/>
                <a:gd name="T8" fmla="*/ 88 w 177"/>
                <a:gd name="T9" fmla="*/ 0 h 166"/>
                <a:gd name="T10" fmla="*/ 176 w 177"/>
                <a:gd name="T11" fmla="*/ 8 h 166"/>
                <a:gd name="T12" fmla="*/ 176 w 177"/>
                <a:gd name="T13" fmla="*/ 35 h 166"/>
                <a:gd name="T14" fmla="*/ 43 w 177"/>
                <a:gd name="T15" fmla="*/ 35 h 166"/>
                <a:gd name="T16" fmla="*/ 43 w 177"/>
                <a:gd name="T17" fmla="*/ 65 h 166"/>
                <a:gd name="T18" fmla="*/ 130 w 177"/>
                <a:gd name="T19" fmla="*/ 65 h 166"/>
                <a:gd name="T20" fmla="*/ 130 w 177"/>
                <a:gd name="T21" fmla="*/ 96 h 166"/>
                <a:gd name="T22" fmla="*/ 43 w 177"/>
                <a:gd name="T23" fmla="*/ 96 h 166"/>
                <a:gd name="T24" fmla="*/ 43 w 177"/>
                <a:gd name="T25" fmla="*/ 132 h 166"/>
                <a:gd name="T26" fmla="*/ 177 w 177"/>
                <a:gd name="T27" fmla="*/ 132 h 166"/>
                <a:gd name="T28" fmla="*/ 177 w 177"/>
                <a:gd name="T29" fmla="*/ 1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5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158 w 158"/>
                <a:gd name="T1" fmla="*/ 154 h 162"/>
                <a:gd name="T2" fmla="*/ 80 w 158"/>
                <a:gd name="T3" fmla="*/ 162 h 162"/>
                <a:gd name="T4" fmla="*/ 0 w 158"/>
                <a:gd name="T5" fmla="*/ 154 h 162"/>
                <a:gd name="T6" fmla="*/ 0 w 158"/>
                <a:gd name="T7" fmla="*/ 0 h 162"/>
                <a:gd name="T8" fmla="*/ 43 w 158"/>
                <a:gd name="T9" fmla="*/ 0 h 162"/>
                <a:gd name="T10" fmla="*/ 43 w 158"/>
                <a:gd name="T11" fmla="*/ 126 h 162"/>
                <a:gd name="T12" fmla="*/ 158 w 158"/>
                <a:gd name="T13" fmla="*/ 126 h 162"/>
                <a:gd name="T14" fmla="*/ 158 w 158"/>
                <a:gd name="T15" fmla="*/ 15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6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26 w 226"/>
                <a:gd name="T1" fmla="*/ 155 h 161"/>
                <a:gd name="T2" fmla="*/ 179 w 226"/>
                <a:gd name="T3" fmla="*/ 161 h 161"/>
                <a:gd name="T4" fmla="*/ 114 w 226"/>
                <a:gd name="T5" fmla="*/ 29 h 161"/>
                <a:gd name="T6" fmla="*/ 110 w 226"/>
                <a:gd name="T7" fmla="*/ 29 h 161"/>
                <a:gd name="T8" fmla="*/ 45 w 226"/>
                <a:gd name="T9" fmla="*/ 161 h 161"/>
                <a:gd name="T10" fmla="*/ 0 w 226"/>
                <a:gd name="T11" fmla="*/ 155 h 161"/>
                <a:gd name="T12" fmla="*/ 83 w 226"/>
                <a:gd name="T13" fmla="*/ 0 h 161"/>
                <a:gd name="T14" fmla="*/ 142 w 226"/>
                <a:gd name="T15" fmla="*/ 0 h 161"/>
                <a:gd name="T16" fmla="*/ 226 w 226"/>
                <a:gd name="T17" fmla="*/ 15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7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8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190 w 190"/>
                <a:gd name="T1" fmla="*/ 158 h 163"/>
                <a:gd name="T2" fmla="*/ 148 w 190"/>
                <a:gd name="T3" fmla="*/ 163 h 163"/>
                <a:gd name="T4" fmla="*/ 148 w 190"/>
                <a:gd name="T5" fmla="*/ 96 h 163"/>
                <a:gd name="T6" fmla="*/ 42 w 190"/>
                <a:gd name="T7" fmla="*/ 96 h 163"/>
                <a:gd name="T8" fmla="*/ 42 w 190"/>
                <a:gd name="T9" fmla="*/ 163 h 163"/>
                <a:gd name="T10" fmla="*/ 0 w 190"/>
                <a:gd name="T11" fmla="*/ 158 h 163"/>
                <a:gd name="T12" fmla="*/ 0 w 190"/>
                <a:gd name="T13" fmla="*/ 5 h 163"/>
                <a:gd name="T14" fmla="*/ 42 w 190"/>
                <a:gd name="T15" fmla="*/ 0 h 163"/>
                <a:gd name="T16" fmla="*/ 42 w 190"/>
                <a:gd name="T17" fmla="*/ 65 h 163"/>
                <a:gd name="T18" fmla="*/ 148 w 190"/>
                <a:gd name="T19" fmla="*/ 65 h 163"/>
                <a:gd name="T20" fmla="*/ 148 w 190"/>
                <a:gd name="T21" fmla="*/ 0 h 163"/>
                <a:gd name="T22" fmla="*/ 190 w 190"/>
                <a:gd name="T23" fmla="*/ 5 h 163"/>
                <a:gd name="T24" fmla="*/ 190 w 190"/>
                <a:gd name="T25" fmla="*/ 15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9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192 w 192"/>
                <a:gd name="T1" fmla="*/ 35 h 162"/>
                <a:gd name="T2" fmla="*/ 117 w 192"/>
                <a:gd name="T3" fmla="*/ 35 h 162"/>
                <a:gd name="T4" fmla="*/ 117 w 192"/>
                <a:gd name="T5" fmla="*/ 162 h 162"/>
                <a:gd name="T6" fmla="*/ 75 w 192"/>
                <a:gd name="T7" fmla="*/ 162 h 162"/>
                <a:gd name="T8" fmla="*/ 75 w 192"/>
                <a:gd name="T9" fmla="*/ 35 h 162"/>
                <a:gd name="T10" fmla="*/ 0 w 192"/>
                <a:gd name="T11" fmla="*/ 35 h 162"/>
                <a:gd name="T12" fmla="*/ 0 w 192"/>
                <a:gd name="T13" fmla="*/ 8 h 162"/>
                <a:gd name="T14" fmla="*/ 96 w 192"/>
                <a:gd name="T15" fmla="*/ 0 h 162"/>
                <a:gd name="T16" fmla="*/ 192 w 192"/>
                <a:gd name="T17" fmla="*/ 8 h 162"/>
                <a:gd name="T18" fmla="*/ 192 w 192"/>
                <a:gd name="T19" fmla="*/ 3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5" y="696545"/>
            <a:ext cx="5322434" cy="3934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0"/>
          </p:nvPr>
        </p:nvSpPr>
        <p:spPr bwMode="auto">
          <a:xfrm>
            <a:off x="5501955" y="-9522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2000" anchor="ctr" anchorCtr="0"/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10513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4" y="720929"/>
            <a:ext cx="4038601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4" y="720929"/>
            <a:ext cx="4038601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406793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8812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02050" y="1007215"/>
            <a:ext cx="4918023" cy="3190787"/>
          </a:xfrm>
        </p:spPr>
        <p:txBody>
          <a:bodyPr/>
          <a:lstStyle>
            <a:lvl1pPr algn="l">
              <a:defRPr sz="2600">
                <a:solidFill>
                  <a:srgbClr val="333366"/>
                </a:solidFill>
              </a:defRPr>
            </a:lvl1pPr>
          </a:lstStyle>
          <a:p>
            <a:r>
              <a:rPr lang="fr-FR" dirty="0" smtClean="0"/>
              <a:t>Cliquez et</a:t>
            </a:r>
            <a:br>
              <a:rPr lang="fr-FR" dirty="0" smtClean="0"/>
            </a:br>
            <a:r>
              <a:rPr lang="fr-FR" dirty="0" smtClean="0"/>
              <a:t>modifiez le titre</a:t>
            </a:r>
            <a:endParaRPr lang="fr-FR" dirty="0"/>
          </a:p>
        </p:txBody>
      </p:sp>
      <p:sp>
        <p:nvSpPr>
          <p:cNvPr id="24" name="Freeform 47"/>
          <p:cNvSpPr>
            <a:spLocks/>
          </p:cNvSpPr>
          <p:nvPr userDrawn="1"/>
        </p:nvSpPr>
        <p:spPr bwMode="auto">
          <a:xfrm>
            <a:off x="5210053" y="-519"/>
            <a:ext cx="3946693" cy="5178844"/>
          </a:xfrm>
          <a:custGeom>
            <a:avLst/>
            <a:gdLst>
              <a:gd name="T0" fmla="*/ 0 w 1237"/>
              <a:gd name="T1" fmla="*/ 1390 h 1746"/>
              <a:gd name="T2" fmla="*/ 33 w 1237"/>
              <a:gd name="T3" fmla="*/ 1746 h 1746"/>
              <a:gd name="T4" fmla="*/ 1237 w 1237"/>
              <a:gd name="T5" fmla="*/ 1746 h 1746"/>
              <a:gd name="T6" fmla="*/ 1237 w 1237"/>
              <a:gd name="T7" fmla="*/ 0 h 1746"/>
              <a:gd name="T8" fmla="*/ 584 w 1237"/>
              <a:gd name="T9" fmla="*/ 0 h 1746"/>
              <a:gd name="T10" fmla="*/ 0 w 1237"/>
              <a:gd name="T11" fmla="*/ 1390 h 1746"/>
              <a:gd name="connsiteX0" fmla="*/ 34 w 10770"/>
              <a:gd name="connsiteY0" fmla="*/ 7961 h 10400"/>
              <a:gd name="connsiteX1" fmla="*/ 100 w 10770"/>
              <a:gd name="connsiteY1" fmla="*/ 8577 h 10400"/>
              <a:gd name="connsiteX2" fmla="*/ 10034 w 10770"/>
              <a:gd name="connsiteY2" fmla="*/ 10000 h 10400"/>
              <a:gd name="connsiteX3" fmla="*/ 10034 w 10770"/>
              <a:gd name="connsiteY3" fmla="*/ 0 h 10400"/>
              <a:gd name="connsiteX4" fmla="*/ 4755 w 10770"/>
              <a:gd name="connsiteY4" fmla="*/ 0 h 10400"/>
              <a:gd name="connsiteX5" fmla="*/ 34 w 10770"/>
              <a:gd name="connsiteY5" fmla="*/ 7961 h 10400"/>
              <a:gd name="connsiteX0" fmla="*/ 34 w 10277"/>
              <a:gd name="connsiteY0" fmla="*/ 7961 h 9176"/>
              <a:gd name="connsiteX1" fmla="*/ 100 w 10277"/>
              <a:gd name="connsiteY1" fmla="*/ 8577 h 9176"/>
              <a:gd name="connsiteX2" fmla="*/ 9276 w 10277"/>
              <a:gd name="connsiteY2" fmla="*/ 8529 h 9176"/>
              <a:gd name="connsiteX3" fmla="*/ 10034 w 10277"/>
              <a:gd name="connsiteY3" fmla="*/ 0 h 9176"/>
              <a:gd name="connsiteX4" fmla="*/ 4755 w 10277"/>
              <a:gd name="connsiteY4" fmla="*/ 0 h 9176"/>
              <a:gd name="connsiteX5" fmla="*/ 34 w 10277"/>
              <a:gd name="connsiteY5" fmla="*/ 7961 h 9176"/>
              <a:gd name="connsiteX0" fmla="*/ 33 w 9764"/>
              <a:gd name="connsiteY0" fmla="*/ 8676 h 10304"/>
              <a:gd name="connsiteX1" fmla="*/ 97 w 9764"/>
              <a:gd name="connsiteY1" fmla="*/ 9347 h 10304"/>
              <a:gd name="connsiteX2" fmla="*/ 9026 w 9764"/>
              <a:gd name="connsiteY2" fmla="*/ 9295 h 10304"/>
              <a:gd name="connsiteX3" fmla="*/ 9764 w 9764"/>
              <a:gd name="connsiteY3" fmla="*/ 0 h 10304"/>
              <a:gd name="connsiteX4" fmla="*/ 4627 w 9764"/>
              <a:gd name="connsiteY4" fmla="*/ 0 h 10304"/>
              <a:gd name="connsiteX5" fmla="*/ 33 w 9764"/>
              <a:gd name="connsiteY5" fmla="*/ 8676 h 10304"/>
              <a:gd name="connsiteX0" fmla="*/ 34 w 10016"/>
              <a:gd name="connsiteY0" fmla="*/ 8420 h 9071"/>
              <a:gd name="connsiteX1" fmla="*/ 99 w 10016"/>
              <a:gd name="connsiteY1" fmla="*/ 9071 h 9071"/>
              <a:gd name="connsiteX2" fmla="*/ 9244 w 10016"/>
              <a:gd name="connsiteY2" fmla="*/ 9021 h 9071"/>
              <a:gd name="connsiteX3" fmla="*/ 10000 w 10016"/>
              <a:gd name="connsiteY3" fmla="*/ 0 h 9071"/>
              <a:gd name="connsiteX4" fmla="*/ 4739 w 10016"/>
              <a:gd name="connsiteY4" fmla="*/ 0 h 9071"/>
              <a:gd name="connsiteX5" fmla="*/ 34 w 10016"/>
              <a:gd name="connsiteY5" fmla="*/ 8420 h 9071"/>
              <a:gd name="connsiteX0" fmla="*/ 34 w 9984"/>
              <a:gd name="connsiteY0" fmla="*/ 9282 h 10000"/>
              <a:gd name="connsiteX1" fmla="*/ 99 w 9984"/>
              <a:gd name="connsiteY1" fmla="*/ 10000 h 10000"/>
              <a:gd name="connsiteX2" fmla="*/ 9229 w 9984"/>
              <a:gd name="connsiteY2" fmla="*/ 9945 h 10000"/>
              <a:gd name="connsiteX3" fmla="*/ 9984 w 9984"/>
              <a:gd name="connsiteY3" fmla="*/ 0 h 10000"/>
              <a:gd name="connsiteX4" fmla="*/ 4731 w 9984"/>
              <a:gd name="connsiteY4" fmla="*/ 0 h 10000"/>
              <a:gd name="connsiteX5" fmla="*/ 34 w 9984"/>
              <a:gd name="connsiteY5" fmla="*/ 9282 h 10000"/>
              <a:gd name="connsiteX0" fmla="*/ 34 w 10052"/>
              <a:gd name="connsiteY0" fmla="*/ 9282 h 10443"/>
              <a:gd name="connsiteX1" fmla="*/ 99 w 10052"/>
              <a:gd name="connsiteY1" fmla="*/ 10000 h 10443"/>
              <a:gd name="connsiteX2" fmla="*/ 9822 w 10052"/>
              <a:gd name="connsiteY2" fmla="*/ 10443 h 10443"/>
              <a:gd name="connsiteX3" fmla="*/ 10000 w 10052"/>
              <a:gd name="connsiteY3" fmla="*/ 0 h 10443"/>
              <a:gd name="connsiteX4" fmla="*/ 4739 w 10052"/>
              <a:gd name="connsiteY4" fmla="*/ 0 h 10443"/>
              <a:gd name="connsiteX5" fmla="*/ 34 w 10052"/>
              <a:gd name="connsiteY5" fmla="*/ 9282 h 10443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9355"/>
              <a:gd name="connsiteY0" fmla="*/ 9282 h 10037"/>
              <a:gd name="connsiteX1" fmla="*/ 99 w 9355"/>
              <a:gd name="connsiteY1" fmla="*/ 10000 h 10037"/>
              <a:gd name="connsiteX2" fmla="*/ 9244 w 9355"/>
              <a:gd name="connsiteY2" fmla="*/ 10037 h 10037"/>
              <a:gd name="connsiteX3" fmla="*/ 9266 w 9355"/>
              <a:gd name="connsiteY3" fmla="*/ 37 h 10037"/>
              <a:gd name="connsiteX4" fmla="*/ 4739 w 9355"/>
              <a:gd name="connsiteY4" fmla="*/ 0 h 10037"/>
              <a:gd name="connsiteX5" fmla="*/ 34 w 9355"/>
              <a:gd name="connsiteY5" fmla="*/ 9282 h 10037"/>
              <a:gd name="connsiteX0" fmla="*/ 36 w 10063"/>
              <a:gd name="connsiteY0" fmla="*/ 9248 h 10000"/>
              <a:gd name="connsiteX1" fmla="*/ 106 w 10063"/>
              <a:gd name="connsiteY1" fmla="*/ 9963 h 10000"/>
              <a:gd name="connsiteX2" fmla="*/ 9881 w 10063"/>
              <a:gd name="connsiteY2" fmla="*/ 10000 h 10000"/>
              <a:gd name="connsiteX3" fmla="*/ 9905 w 10063"/>
              <a:gd name="connsiteY3" fmla="*/ 37 h 10000"/>
              <a:gd name="connsiteX4" fmla="*/ 5066 w 10063"/>
              <a:gd name="connsiteY4" fmla="*/ 0 h 10000"/>
              <a:gd name="connsiteX5" fmla="*/ 36 w 10063"/>
              <a:gd name="connsiteY5" fmla="*/ 9248 h 10000"/>
              <a:gd name="connsiteX0" fmla="*/ 36 w 11201"/>
              <a:gd name="connsiteY0" fmla="*/ 9248 h 10000"/>
              <a:gd name="connsiteX1" fmla="*/ 106 w 11201"/>
              <a:gd name="connsiteY1" fmla="*/ 9963 h 10000"/>
              <a:gd name="connsiteX2" fmla="*/ 9881 w 11201"/>
              <a:gd name="connsiteY2" fmla="*/ 10000 h 10000"/>
              <a:gd name="connsiteX3" fmla="*/ 9905 w 11201"/>
              <a:gd name="connsiteY3" fmla="*/ 37 h 10000"/>
              <a:gd name="connsiteX4" fmla="*/ 5066 w 11201"/>
              <a:gd name="connsiteY4" fmla="*/ 0 h 10000"/>
              <a:gd name="connsiteX5" fmla="*/ 36 w 11201"/>
              <a:gd name="connsiteY5" fmla="*/ 9248 h 10000"/>
              <a:gd name="connsiteX0" fmla="*/ 36 w 9905"/>
              <a:gd name="connsiteY0" fmla="*/ 9248 h 10000"/>
              <a:gd name="connsiteX1" fmla="*/ 106 w 9905"/>
              <a:gd name="connsiteY1" fmla="*/ 9963 h 10000"/>
              <a:gd name="connsiteX2" fmla="*/ 9881 w 9905"/>
              <a:gd name="connsiteY2" fmla="*/ 10000 h 10000"/>
              <a:gd name="connsiteX3" fmla="*/ 9905 w 9905"/>
              <a:gd name="connsiteY3" fmla="*/ 37 h 10000"/>
              <a:gd name="connsiteX4" fmla="*/ 5066 w 9905"/>
              <a:gd name="connsiteY4" fmla="*/ 0 h 10000"/>
              <a:gd name="connsiteX5" fmla="*/ 36 w 9905"/>
              <a:gd name="connsiteY5" fmla="*/ 9248 h 10000"/>
              <a:gd name="connsiteX0" fmla="*/ 37 w 10001"/>
              <a:gd name="connsiteY0" fmla="*/ 9248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9248 h 10000"/>
              <a:gd name="connsiteX0" fmla="*/ 37 w 10001"/>
              <a:gd name="connsiteY0" fmla="*/ 8311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8311 h 10000"/>
              <a:gd name="connsiteX0" fmla="*/ 0 w 9964"/>
              <a:gd name="connsiteY0" fmla="*/ 8311 h 10000"/>
              <a:gd name="connsiteX1" fmla="*/ 71 w 9964"/>
              <a:gd name="connsiteY1" fmla="*/ 9963 h 10000"/>
              <a:gd name="connsiteX2" fmla="*/ 9940 w 9964"/>
              <a:gd name="connsiteY2" fmla="*/ 10000 h 10000"/>
              <a:gd name="connsiteX3" fmla="*/ 9964 w 9964"/>
              <a:gd name="connsiteY3" fmla="*/ 37 h 10000"/>
              <a:gd name="connsiteX4" fmla="*/ 5079 w 9964"/>
              <a:gd name="connsiteY4" fmla="*/ 0 h 10000"/>
              <a:gd name="connsiteX5" fmla="*/ 0 w 9964"/>
              <a:gd name="connsiteY5" fmla="*/ 8311 h 10000"/>
              <a:gd name="connsiteX0" fmla="*/ 5129 w 10032"/>
              <a:gd name="connsiteY0" fmla="*/ 0 h 10000"/>
              <a:gd name="connsiteX1" fmla="*/ 103 w 10032"/>
              <a:gd name="connsiteY1" fmla="*/ 9963 h 10000"/>
              <a:gd name="connsiteX2" fmla="*/ 10008 w 10032"/>
              <a:gd name="connsiteY2" fmla="*/ 10000 h 10000"/>
              <a:gd name="connsiteX3" fmla="*/ 10032 w 10032"/>
              <a:gd name="connsiteY3" fmla="*/ 37 h 10000"/>
              <a:gd name="connsiteX4" fmla="*/ 5129 w 10032"/>
              <a:gd name="connsiteY4" fmla="*/ 0 h 10000"/>
              <a:gd name="connsiteX0" fmla="*/ 5162 w 10065"/>
              <a:gd name="connsiteY0" fmla="*/ 0 h 10000"/>
              <a:gd name="connsiteX1" fmla="*/ 136 w 10065"/>
              <a:gd name="connsiteY1" fmla="*/ 9963 h 10000"/>
              <a:gd name="connsiteX2" fmla="*/ 10041 w 10065"/>
              <a:gd name="connsiteY2" fmla="*/ 10000 h 10000"/>
              <a:gd name="connsiteX3" fmla="*/ 10065 w 10065"/>
              <a:gd name="connsiteY3" fmla="*/ 37 h 10000"/>
              <a:gd name="connsiteX4" fmla="*/ 5162 w 10065"/>
              <a:gd name="connsiteY4" fmla="*/ 0 h 10000"/>
              <a:gd name="connsiteX0" fmla="*/ 5174 w 10077"/>
              <a:gd name="connsiteY0" fmla="*/ 0 h 10000"/>
              <a:gd name="connsiteX1" fmla="*/ 148 w 10077"/>
              <a:gd name="connsiteY1" fmla="*/ 9963 h 10000"/>
              <a:gd name="connsiteX2" fmla="*/ 10053 w 10077"/>
              <a:gd name="connsiteY2" fmla="*/ 10000 h 10000"/>
              <a:gd name="connsiteX3" fmla="*/ 10077 w 10077"/>
              <a:gd name="connsiteY3" fmla="*/ 37 h 10000"/>
              <a:gd name="connsiteX4" fmla="*/ 5174 w 10077"/>
              <a:gd name="connsiteY4" fmla="*/ 0 h 10000"/>
              <a:gd name="connsiteX0" fmla="*/ 4965 w 9868"/>
              <a:gd name="connsiteY0" fmla="*/ 0 h 10000"/>
              <a:gd name="connsiteX1" fmla="*/ 156 w 9868"/>
              <a:gd name="connsiteY1" fmla="*/ 9963 h 10000"/>
              <a:gd name="connsiteX2" fmla="*/ 9844 w 9868"/>
              <a:gd name="connsiteY2" fmla="*/ 10000 h 10000"/>
              <a:gd name="connsiteX3" fmla="*/ 9868 w 9868"/>
              <a:gd name="connsiteY3" fmla="*/ 37 h 10000"/>
              <a:gd name="connsiteX4" fmla="*/ 4965 w 9868"/>
              <a:gd name="connsiteY4" fmla="*/ 0 h 10000"/>
              <a:gd name="connsiteX0" fmla="*/ 4977 w 9946"/>
              <a:gd name="connsiteY0" fmla="*/ 0 h 10000"/>
              <a:gd name="connsiteX1" fmla="*/ 104 w 9946"/>
              <a:gd name="connsiteY1" fmla="*/ 9963 h 10000"/>
              <a:gd name="connsiteX2" fmla="*/ 9922 w 9946"/>
              <a:gd name="connsiteY2" fmla="*/ 10000 h 10000"/>
              <a:gd name="connsiteX3" fmla="*/ 9946 w 9946"/>
              <a:gd name="connsiteY3" fmla="*/ 37 h 10000"/>
              <a:gd name="connsiteX4" fmla="*/ 4977 w 9946"/>
              <a:gd name="connsiteY4" fmla="*/ 0 h 10000"/>
              <a:gd name="connsiteX0" fmla="*/ 5026 w 10022"/>
              <a:gd name="connsiteY0" fmla="*/ 0 h 10000"/>
              <a:gd name="connsiteX1" fmla="*/ 127 w 10022"/>
              <a:gd name="connsiteY1" fmla="*/ 9963 h 10000"/>
              <a:gd name="connsiteX2" fmla="*/ 9998 w 10022"/>
              <a:gd name="connsiteY2" fmla="*/ 10000 h 10000"/>
              <a:gd name="connsiteX3" fmla="*/ 10022 w 10022"/>
              <a:gd name="connsiteY3" fmla="*/ 37 h 10000"/>
              <a:gd name="connsiteX4" fmla="*/ 5026 w 10022"/>
              <a:gd name="connsiteY4" fmla="*/ 0 h 10000"/>
              <a:gd name="connsiteX0" fmla="*/ 5168 w 10164"/>
              <a:gd name="connsiteY0" fmla="*/ 0 h 10000"/>
              <a:gd name="connsiteX1" fmla="*/ 122 w 10164"/>
              <a:gd name="connsiteY1" fmla="*/ 9963 h 10000"/>
              <a:gd name="connsiteX2" fmla="*/ 10140 w 10164"/>
              <a:gd name="connsiteY2" fmla="*/ 10000 h 10000"/>
              <a:gd name="connsiteX3" fmla="*/ 10164 w 10164"/>
              <a:gd name="connsiteY3" fmla="*/ 37 h 10000"/>
              <a:gd name="connsiteX4" fmla="*/ 5168 w 10164"/>
              <a:gd name="connsiteY4" fmla="*/ 0 h 10000"/>
              <a:gd name="connsiteX0" fmla="*/ 5168 w 10164"/>
              <a:gd name="connsiteY0" fmla="*/ 0 h 9987"/>
              <a:gd name="connsiteX1" fmla="*/ 122 w 10164"/>
              <a:gd name="connsiteY1" fmla="*/ 9963 h 9987"/>
              <a:gd name="connsiteX2" fmla="*/ 10140 w 10164"/>
              <a:gd name="connsiteY2" fmla="*/ 9987 h 9987"/>
              <a:gd name="connsiteX3" fmla="*/ 10164 w 10164"/>
              <a:gd name="connsiteY3" fmla="*/ 37 h 9987"/>
              <a:gd name="connsiteX4" fmla="*/ 5168 w 10164"/>
              <a:gd name="connsiteY4" fmla="*/ 0 h 9987"/>
              <a:gd name="connsiteX0" fmla="*/ 5085 w 10000"/>
              <a:gd name="connsiteY0" fmla="*/ 1 h 10001"/>
              <a:gd name="connsiteX1" fmla="*/ 120 w 10000"/>
              <a:gd name="connsiteY1" fmla="*/ 9977 h 10001"/>
              <a:gd name="connsiteX2" fmla="*/ 9976 w 10000"/>
              <a:gd name="connsiteY2" fmla="*/ 10001 h 10001"/>
              <a:gd name="connsiteX3" fmla="*/ 10000 w 10000"/>
              <a:gd name="connsiteY3" fmla="*/ 0 h 10001"/>
              <a:gd name="connsiteX4" fmla="*/ 5085 w 10000"/>
              <a:gd name="connsiteY4" fmla="*/ 1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31" name="Rectangle 1030"/>
          <p:cNvSpPr>
            <a:spLocks noChangeArrowheads="1"/>
          </p:cNvSpPr>
          <p:nvPr userDrawn="1"/>
        </p:nvSpPr>
        <p:spPr bwMode="auto">
          <a:xfrm>
            <a:off x="219121" y="4819432"/>
            <a:ext cx="4403724" cy="1365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tIns="0" bIns="0">
            <a:noAutofit/>
          </a:bodyPr>
          <a:lstStyle/>
          <a:p>
            <a:r>
              <a:rPr lang="en-AU" sz="900" dirty="0" smtClean="0">
                <a:solidFill>
                  <a:srgbClr val="333366"/>
                </a:solidFill>
              </a:rPr>
              <a:t>www.thalesgroup.com</a:t>
            </a:r>
            <a:endParaRPr lang="en-AU" sz="900" dirty="0">
              <a:solidFill>
                <a:srgbClr val="333366"/>
              </a:solidFill>
            </a:endParaRPr>
          </a:p>
        </p:txBody>
      </p:sp>
      <p:sp>
        <p:nvSpPr>
          <p:cNvPr id="3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02050" y="3134826"/>
            <a:ext cx="4918023" cy="523220"/>
          </a:xfrm>
        </p:spPr>
        <p:txBody>
          <a:bodyPr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rgbClr val="5DBFD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</a:t>
            </a:r>
            <a:br>
              <a:rPr lang="fr-FR" dirty="0" smtClean="0"/>
            </a:br>
            <a:r>
              <a:rPr lang="fr-FR" dirty="0" smtClean="0"/>
              <a:t>des sous-titres du masque</a:t>
            </a:r>
          </a:p>
        </p:txBody>
      </p:sp>
      <p:sp>
        <p:nvSpPr>
          <p:cNvPr id="13" name="Demi-cadre 12"/>
          <p:cNvSpPr/>
          <p:nvPr userDrawn="1"/>
        </p:nvSpPr>
        <p:spPr bwMode="auto">
          <a:xfrm>
            <a:off x="302050" y="1448489"/>
            <a:ext cx="386164" cy="393963"/>
          </a:xfrm>
          <a:prstGeom prst="halfFrame">
            <a:avLst>
              <a:gd name="adj1" fmla="val 12269"/>
              <a:gd name="adj2" fmla="val 13535"/>
            </a:avLst>
          </a:pr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r-FR">
              <a:solidFill>
                <a:srgbClr val="333366"/>
              </a:solidFill>
            </a:endParaRPr>
          </a:p>
        </p:txBody>
      </p:sp>
      <p:pic>
        <p:nvPicPr>
          <p:cNvPr id="14" name="Image 13" descr="logo_thales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51" t="36000" r="9051" b="36000"/>
          <a:stretch/>
        </p:blipFill>
        <p:spPr>
          <a:xfrm>
            <a:off x="235942" y="165679"/>
            <a:ext cx="2337180" cy="449458"/>
          </a:xfrm>
          <a:prstGeom prst="rect">
            <a:avLst/>
          </a:prstGeom>
        </p:spPr>
      </p:pic>
      <p:sp>
        <p:nvSpPr>
          <p:cNvPr id="12" name="ZoneTexte 11"/>
          <p:cNvSpPr txBox="1">
            <a:spLocks noChangeArrowheads="1"/>
          </p:cNvSpPr>
          <p:nvPr userDrawn="1"/>
        </p:nvSpPr>
        <p:spPr bwMode="auto">
          <a:xfrm>
            <a:off x="3707904" y="4743700"/>
            <a:ext cx="1728192" cy="185756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wrap="square" tIns="46800" anchor="ctr" anchorCtr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defRPr/>
            </a:pPr>
            <a:r>
              <a:rPr lang="en-US" sz="600" dirty="0" smtClean="0">
                <a:solidFill>
                  <a:srgbClr val="FFFFFF">
                    <a:lumMod val="65000"/>
                  </a:srgbClr>
                </a:solidFill>
                <a:latin typeface="Arial" charset="0"/>
              </a:rPr>
              <a:t>OPEN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5" y="-9522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2000" anchor="ctr" anchorCtr="0"/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1862919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02050" y="1007215"/>
            <a:ext cx="4918023" cy="3190787"/>
          </a:xfrm>
        </p:spPr>
        <p:txBody>
          <a:bodyPr/>
          <a:lstStyle>
            <a:lvl1pPr algn="l">
              <a:defRPr sz="2600">
                <a:solidFill>
                  <a:schemeClr val="bg2"/>
                </a:solidFill>
              </a:defRPr>
            </a:lvl1pPr>
          </a:lstStyle>
          <a:p>
            <a:r>
              <a:rPr lang="fr-FR" dirty="0" smtClean="0"/>
              <a:t>Cliquez et</a:t>
            </a:r>
            <a:br>
              <a:rPr lang="fr-FR" dirty="0" smtClean="0"/>
            </a:br>
            <a:r>
              <a:rPr lang="fr-FR" dirty="0" smtClean="0"/>
              <a:t>modifiez le titre</a:t>
            </a:r>
            <a:endParaRPr lang="fr-FR" dirty="0"/>
          </a:p>
        </p:txBody>
      </p:sp>
      <p:sp>
        <p:nvSpPr>
          <p:cNvPr id="24" name="Freeform 47"/>
          <p:cNvSpPr>
            <a:spLocks/>
          </p:cNvSpPr>
          <p:nvPr userDrawn="1"/>
        </p:nvSpPr>
        <p:spPr bwMode="auto">
          <a:xfrm>
            <a:off x="5210049" y="-519"/>
            <a:ext cx="3946693" cy="5178844"/>
          </a:xfrm>
          <a:custGeom>
            <a:avLst/>
            <a:gdLst>
              <a:gd name="T0" fmla="*/ 0 w 1237"/>
              <a:gd name="T1" fmla="*/ 1390 h 1746"/>
              <a:gd name="T2" fmla="*/ 33 w 1237"/>
              <a:gd name="T3" fmla="*/ 1746 h 1746"/>
              <a:gd name="T4" fmla="*/ 1237 w 1237"/>
              <a:gd name="T5" fmla="*/ 1746 h 1746"/>
              <a:gd name="T6" fmla="*/ 1237 w 1237"/>
              <a:gd name="T7" fmla="*/ 0 h 1746"/>
              <a:gd name="T8" fmla="*/ 584 w 1237"/>
              <a:gd name="T9" fmla="*/ 0 h 1746"/>
              <a:gd name="T10" fmla="*/ 0 w 1237"/>
              <a:gd name="T11" fmla="*/ 1390 h 1746"/>
              <a:gd name="connsiteX0" fmla="*/ 34 w 10770"/>
              <a:gd name="connsiteY0" fmla="*/ 7961 h 10400"/>
              <a:gd name="connsiteX1" fmla="*/ 100 w 10770"/>
              <a:gd name="connsiteY1" fmla="*/ 8577 h 10400"/>
              <a:gd name="connsiteX2" fmla="*/ 10034 w 10770"/>
              <a:gd name="connsiteY2" fmla="*/ 10000 h 10400"/>
              <a:gd name="connsiteX3" fmla="*/ 10034 w 10770"/>
              <a:gd name="connsiteY3" fmla="*/ 0 h 10400"/>
              <a:gd name="connsiteX4" fmla="*/ 4755 w 10770"/>
              <a:gd name="connsiteY4" fmla="*/ 0 h 10400"/>
              <a:gd name="connsiteX5" fmla="*/ 34 w 10770"/>
              <a:gd name="connsiteY5" fmla="*/ 7961 h 10400"/>
              <a:gd name="connsiteX0" fmla="*/ 34 w 10277"/>
              <a:gd name="connsiteY0" fmla="*/ 7961 h 9176"/>
              <a:gd name="connsiteX1" fmla="*/ 100 w 10277"/>
              <a:gd name="connsiteY1" fmla="*/ 8577 h 9176"/>
              <a:gd name="connsiteX2" fmla="*/ 9276 w 10277"/>
              <a:gd name="connsiteY2" fmla="*/ 8529 h 9176"/>
              <a:gd name="connsiteX3" fmla="*/ 10034 w 10277"/>
              <a:gd name="connsiteY3" fmla="*/ 0 h 9176"/>
              <a:gd name="connsiteX4" fmla="*/ 4755 w 10277"/>
              <a:gd name="connsiteY4" fmla="*/ 0 h 9176"/>
              <a:gd name="connsiteX5" fmla="*/ 34 w 10277"/>
              <a:gd name="connsiteY5" fmla="*/ 7961 h 9176"/>
              <a:gd name="connsiteX0" fmla="*/ 33 w 9764"/>
              <a:gd name="connsiteY0" fmla="*/ 8676 h 10304"/>
              <a:gd name="connsiteX1" fmla="*/ 97 w 9764"/>
              <a:gd name="connsiteY1" fmla="*/ 9347 h 10304"/>
              <a:gd name="connsiteX2" fmla="*/ 9026 w 9764"/>
              <a:gd name="connsiteY2" fmla="*/ 9295 h 10304"/>
              <a:gd name="connsiteX3" fmla="*/ 9764 w 9764"/>
              <a:gd name="connsiteY3" fmla="*/ 0 h 10304"/>
              <a:gd name="connsiteX4" fmla="*/ 4627 w 9764"/>
              <a:gd name="connsiteY4" fmla="*/ 0 h 10304"/>
              <a:gd name="connsiteX5" fmla="*/ 33 w 9764"/>
              <a:gd name="connsiteY5" fmla="*/ 8676 h 10304"/>
              <a:gd name="connsiteX0" fmla="*/ 34 w 10016"/>
              <a:gd name="connsiteY0" fmla="*/ 8420 h 9071"/>
              <a:gd name="connsiteX1" fmla="*/ 99 w 10016"/>
              <a:gd name="connsiteY1" fmla="*/ 9071 h 9071"/>
              <a:gd name="connsiteX2" fmla="*/ 9244 w 10016"/>
              <a:gd name="connsiteY2" fmla="*/ 9021 h 9071"/>
              <a:gd name="connsiteX3" fmla="*/ 10000 w 10016"/>
              <a:gd name="connsiteY3" fmla="*/ 0 h 9071"/>
              <a:gd name="connsiteX4" fmla="*/ 4739 w 10016"/>
              <a:gd name="connsiteY4" fmla="*/ 0 h 9071"/>
              <a:gd name="connsiteX5" fmla="*/ 34 w 10016"/>
              <a:gd name="connsiteY5" fmla="*/ 8420 h 9071"/>
              <a:gd name="connsiteX0" fmla="*/ 34 w 9984"/>
              <a:gd name="connsiteY0" fmla="*/ 9282 h 10000"/>
              <a:gd name="connsiteX1" fmla="*/ 99 w 9984"/>
              <a:gd name="connsiteY1" fmla="*/ 10000 h 10000"/>
              <a:gd name="connsiteX2" fmla="*/ 9229 w 9984"/>
              <a:gd name="connsiteY2" fmla="*/ 9945 h 10000"/>
              <a:gd name="connsiteX3" fmla="*/ 9984 w 9984"/>
              <a:gd name="connsiteY3" fmla="*/ 0 h 10000"/>
              <a:gd name="connsiteX4" fmla="*/ 4731 w 9984"/>
              <a:gd name="connsiteY4" fmla="*/ 0 h 10000"/>
              <a:gd name="connsiteX5" fmla="*/ 34 w 9984"/>
              <a:gd name="connsiteY5" fmla="*/ 9282 h 10000"/>
              <a:gd name="connsiteX0" fmla="*/ 34 w 10052"/>
              <a:gd name="connsiteY0" fmla="*/ 9282 h 10443"/>
              <a:gd name="connsiteX1" fmla="*/ 99 w 10052"/>
              <a:gd name="connsiteY1" fmla="*/ 10000 h 10443"/>
              <a:gd name="connsiteX2" fmla="*/ 9822 w 10052"/>
              <a:gd name="connsiteY2" fmla="*/ 10443 h 10443"/>
              <a:gd name="connsiteX3" fmla="*/ 10000 w 10052"/>
              <a:gd name="connsiteY3" fmla="*/ 0 h 10443"/>
              <a:gd name="connsiteX4" fmla="*/ 4739 w 10052"/>
              <a:gd name="connsiteY4" fmla="*/ 0 h 10443"/>
              <a:gd name="connsiteX5" fmla="*/ 34 w 10052"/>
              <a:gd name="connsiteY5" fmla="*/ 9282 h 10443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9355"/>
              <a:gd name="connsiteY0" fmla="*/ 9282 h 10037"/>
              <a:gd name="connsiteX1" fmla="*/ 99 w 9355"/>
              <a:gd name="connsiteY1" fmla="*/ 10000 h 10037"/>
              <a:gd name="connsiteX2" fmla="*/ 9244 w 9355"/>
              <a:gd name="connsiteY2" fmla="*/ 10037 h 10037"/>
              <a:gd name="connsiteX3" fmla="*/ 9266 w 9355"/>
              <a:gd name="connsiteY3" fmla="*/ 37 h 10037"/>
              <a:gd name="connsiteX4" fmla="*/ 4739 w 9355"/>
              <a:gd name="connsiteY4" fmla="*/ 0 h 10037"/>
              <a:gd name="connsiteX5" fmla="*/ 34 w 9355"/>
              <a:gd name="connsiteY5" fmla="*/ 9282 h 10037"/>
              <a:gd name="connsiteX0" fmla="*/ 36 w 10063"/>
              <a:gd name="connsiteY0" fmla="*/ 9248 h 10000"/>
              <a:gd name="connsiteX1" fmla="*/ 106 w 10063"/>
              <a:gd name="connsiteY1" fmla="*/ 9963 h 10000"/>
              <a:gd name="connsiteX2" fmla="*/ 9881 w 10063"/>
              <a:gd name="connsiteY2" fmla="*/ 10000 h 10000"/>
              <a:gd name="connsiteX3" fmla="*/ 9905 w 10063"/>
              <a:gd name="connsiteY3" fmla="*/ 37 h 10000"/>
              <a:gd name="connsiteX4" fmla="*/ 5066 w 10063"/>
              <a:gd name="connsiteY4" fmla="*/ 0 h 10000"/>
              <a:gd name="connsiteX5" fmla="*/ 36 w 10063"/>
              <a:gd name="connsiteY5" fmla="*/ 9248 h 10000"/>
              <a:gd name="connsiteX0" fmla="*/ 36 w 11201"/>
              <a:gd name="connsiteY0" fmla="*/ 9248 h 10000"/>
              <a:gd name="connsiteX1" fmla="*/ 106 w 11201"/>
              <a:gd name="connsiteY1" fmla="*/ 9963 h 10000"/>
              <a:gd name="connsiteX2" fmla="*/ 9881 w 11201"/>
              <a:gd name="connsiteY2" fmla="*/ 10000 h 10000"/>
              <a:gd name="connsiteX3" fmla="*/ 9905 w 11201"/>
              <a:gd name="connsiteY3" fmla="*/ 37 h 10000"/>
              <a:gd name="connsiteX4" fmla="*/ 5066 w 11201"/>
              <a:gd name="connsiteY4" fmla="*/ 0 h 10000"/>
              <a:gd name="connsiteX5" fmla="*/ 36 w 11201"/>
              <a:gd name="connsiteY5" fmla="*/ 9248 h 10000"/>
              <a:gd name="connsiteX0" fmla="*/ 36 w 9905"/>
              <a:gd name="connsiteY0" fmla="*/ 9248 h 10000"/>
              <a:gd name="connsiteX1" fmla="*/ 106 w 9905"/>
              <a:gd name="connsiteY1" fmla="*/ 9963 h 10000"/>
              <a:gd name="connsiteX2" fmla="*/ 9881 w 9905"/>
              <a:gd name="connsiteY2" fmla="*/ 10000 h 10000"/>
              <a:gd name="connsiteX3" fmla="*/ 9905 w 9905"/>
              <a:gd name="connsiteY3" fmla="*/ 37 h 10000"/>
              <a:gd name="connsiteX4" fmla="*/ 5066 w 9905"/>
              <a:gd name="connsiteY4" fmla="*/ 0 h 10000"/>
              <a:gd name="connsiteX5" fmla="*/ 36 w 9905"/>
              <a:gd name="connsiteY5" fmla="*/ 9248 h 10000"/>
              <a:gd name="connsiteX0" fmla="*/ 37 w 10001"/>
              <a:gd name="connsiteY0" fmla="*/ 9248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9248 h 10000"/>
              <a:gd name="connsiteX0" fmla="*/ 37 w 10001"/>
              <a:gd name="connsiteY0" fmla="*/ 8311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8311 h 10000"/>
              <a:gd name="connsiteX0" fmla="*/ 0 w 9964"/>
              <a:gd name="connsiteY0" fmla="*/ 8311 h 10000"/>
              <a:gd name="connsiteX1" fmla="*/ 71 w 9964"/>
              <a:gd name="connsiteY1" fmla="*/ 9963 h 10000"/>
              <a:gd name="connsiteX2" fmla="*/ 9940 w 9964"/>
              <a:gd name="connsiteY2" fmla="*/ 10000 h 10000"/>
              <a:gd name="connsiteX3" fmla="*/ 9964 w 9964"/>
              <a:gd name="connsiteY3" fmla="*/ 37 h 10000"/>
              <a:gd name="connsiteX4" fmla="*/ 5079 w 9964"/>
              <a:gd name="connsiteY4" fmla="*/ 0 h 10000"/>
              <a:gd name="connsiteX5" fmla="*/ 0 w 9964"/>
              <a:gd name="connsiteY5" fmla="*/ 8311 h 10000"/>
              <a:gd name="connsiteX0" fmla="*/ 5129 w 10032"/>
              <a:gd name="connsiteY0" fmla="*/ 0 h 10000"/>
              <a:gd name="connsiteX1" fmla="*/ 103 w 10032"/>
              <a:gd name="connsiteY1" fmla="*/ 9963 h 10000"/>
              <a:gd name="connsiteX2" fmla="*/ 10008 w 10032"/>
              <a:gd name="connsiteY2" fmla="*/ 10000 h 10000"/>
              <a:gd name="connsiteX3" fmla="*/ 10032 w 10032"/>
              <a:gd name="connsiteY3" fmla="*/ 37 h 10000"/>
              <a:gd name="connsiteX4" fmla="*/ 5129 w 10032"/>
              <a:gd name="connsiteY4" fmla="*/ 0 h 10000"/>
              <a:gd name="connsiteX0" fmla="*/ 5162 w 10065"/>
              <a:gd name="connsiteY0" fmla="*/ 0 h 10000"/>
              <a:gd name="connsiteX1" fmla="*/ 136 w 10065"/>
              <a:gd name="connsiteY1" fmla="*/ 9963 h 10000"/>
              <a:gd name="connsiteX2" fmla="*/ 10041 w 10065"/>
              <a:gd name="connsiteY2" fmla="*/ 10000 h 10000"/>
              <a:gd name="connsiteX3" fmla="*/ 10065 w 10065"/>
              <a:gd name="connsiteY3" fmla="*/ 37 h 10000"/>
              <a:gd name="connsiteX4" fmla="*/ 5162 w 10065"/>
              <a:gd name="connsiteY4" fmla="*/ 0 h 10000"/>
              <a:gd name="connsiteX0" fmla="*/ 5174 w 10077"/>
              <a:gd name="connsiteY0" fmla="*/ 0 h 10000"/>
              <a:gd name="connsiteX1" fmla="*/ 148 w 10077"/>
              <a:gd name="connsiteY1" fmla="*/ 9963 h 10000"/>
              <a:gd name="connsiteX2" fmla="*/ 10053 w 10077"/>
              <a:gd name="connsiteY2" fmla="*/ 10000 h 10000"/>
              <a:gd name="connsiteX3" fmla="*/ 10077 w 10077"/>
              <a:gd name="connsiteY3" fmla="*/ 37 h 10000"/>
              <a:gd name="connsiteX4" fmla="*/ 5174 w 10077"/>
              <a:gd name="connsiteY4" fmla="*/ 0 h 10000"/>
              <a:gd name="connsiteX0" fmla="*/ 4965 w 9868"/>
              <a:gd name="connsiteY0" fmla="*/ 0 h 10000"/>
              <a:gd name="connsiteX1" fmla="*/ 156 w 9868"/>
              <a:gd name="connsiteY1" fmla="*/ 9963 h 10000"/>
              <a:gd name="connsiteX2" fmla="*/ 9844 w 9868"/>
              <a:gd name="connsiteY2" fmla="*/ 10000 h 10000"/>
              <a:gd name="connsiteX3" fmla="*/ 9868 w 9868"/>
              <a:gd name="connsiteY3" fmla="*/ 37 h 10000"/>
              <a:gd name="connsiteX4" fmla="*/ 4965 w 9868"/>
              <a:gd name="connsiteY4" fmla="*/ 0 h 10000"/>
              <a:gd name="connsiteX0" fmla="*/ 4977 w 9946"/>
              <a:gd name="connsiteY0" fmla="*/ 0 h 10000"/>
              <a:gd name="connsiteX1" fmla="*/ 104 w 9946"/>
              <a:gd name="connsiteY1" fmla="*/ 9963 h 10000"/>
              <a:gd name="connsiteX2" fmla="*/ 9922 w 9946"/>
              <a:gd name="connsiteY2" fmla="*/ 10000 h 10000"/>
              <a:gd name="connsiteX3" fmla="*/ 9946 w 9946"/>
              <a:gd name="connsiteY3" fmla="*/ 37 h 10000"/>
              <a:gd name="connsiteX4" fmla="*/ 4977 w 9946"/>
              <a:gd name="connsiteY4" fmla="*/ 0 h 10000"/>
              <a:gd name="connsiteX0" fmla="*/ 5026 w 10022"/>
              <a:gd name="connsiteY0" fmla="*/ 0 h 10000"/>
              <a:gd name="connsiteX1" fmla="*/ 127 w 10022"/>
              <a:gd name="connsiteY1" fmla="*/ 9963 h 10000"/>
              <a:gd name="connsiteX2" fmla="*/ 9998 w 10022"/>
              <a:gd name="connsiteY2" fmla="*/ 10000 h 10000"/>
              <a:gd name="connsiteX3" fmla="*/ 10022 w 10022"/>
              <a:gd name="connsiteY3" fmla="*/ 37 h 10000"/>
              <a:gd name="connsiteX4" fmla="*/ 5026 w 10022"/>
              <a:gd name="connsiteY4" fmla="*/ 0 h 10000"/>
              <a:gd name="connsiteX0" fmla="*/ 5168 w 10164"/>
              <a:gd name="connsiteY0" fmla="*/ 0 h 10000"/>
              <a:gd name="connsiteX1" fmla="*/ 122 w 10164"/>
              <a:gd name="connsiteY1" fmla="*/ 9963 h 10000"/>
              <a:gd name="connsiteX2" fmla="*/ 10140 w 10164"/>
              <a:gd name="connsiteY2" fmla="*/ 10000 h 10000"/>
              <a:gd name="connsiteX3" fmla="*/ 10164 w 10164"/>
              <a:gd name="connsiteY3" fmla="*/ 37 h 10000"/>
              <a:gd name="connsiteX4" fmla="*/ 5168 w 10164"/>
              <a:gd name="connsiteY4" fmla="*/ 0 h 10000"/>
              <a:gd name="connsiteX0" fmla="*/ 5168 w 10164"/>
              <a:gd name="connsiteY0" fmla="*/ 0 h 9987"/>
              <a:gd name="connsiteX1" fmla="*/ 122 w 10164"/>
              <a:gd name="connsiteY1" fmla="*/ 9963 h 9987"/>
              <a:gd name="connsiteX2" fmla="*/ 10140 w 10164"/>
              <a:gd name="connsiteY2" fmla="*/ 9987 h 9987"/>
              <a:gd name="connsiteX3" fmla="*/ 10164 w 10164"/>
              <a:gd name="connsiteY3" fmla="*/ 37 h 9987"/>
              <a:gd name="connsiteX4" fmla="*/ 5168 w 10164"/>
              <a:gd name="connsiteY4" fmla="*/ 0 h 9987"/>
              <a:gd name="connsiteX0" fmla="*/ 5085 w 10000"/>
              <a:gd name="connsiteY0" fmla="*/ 1 h 10001"/>
              <a:gd name="connsiteX1" fmla="*/ 120 w 10000"/>
              <a:gd name="connsiteY1" fmla="*/ 9977 h 10001"/>
              <a:gd name="connsiteX2" fmla="*/ 9976 w 10000"/>
              <a:gd name="connsiteY2" fmla="*/ 10001 h 10001"/>
              <a:gd name="connsiteX3" fmla="*/ 10000 w 10000"/>
              <a:gd name="connsiteY3" fmla="*/ 0 h 10001"/>
              <a:gd name="connsiteX4" fmla="*/ 5085 w 10000"/>
              <a:gd name="connsiteY4" fmla="*/ 1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1B42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31" name="Rectangle 1030"/>
          <p:cNvSpPr>
            <a:spLocks noChangeArrowheads="1"/>
          </p:cNvSpPr>
          <p:nvPr userDrawn="1"/>
        </p:nvSpPr>
        <p:spPr bwMode="auto">
          <a:xfrm>
            <a:off x="219121" y="4819430"/>
            <a:ext cx="4403724" cy="1365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tIns="0" bIns="0">
            <a:noAutofit/>
          </a:bodyPr>
          <a:lstStyle/>
          <a:p>
            <a:r>
              <a:rPr lang="en-AU" sz="900" dirty="0" smtClean="0">
                <a:solidFill>
                  <a:srgbClr val="333366"/>
                </a:solidFill>
              </a:rPr>
              <a:t>www.thalesgroup.com</a:t>
            </a:r>
            <a:endParaRPr lang="en-AU" sz="900" dirty="0">
              <a:solidFill>
                <a:srgbClr val="333366"/>
              </a:solidFill>
            </a:endParaRPr>
          </a:p>
        </p:txBody>
      </p:sp>
      <p:sp>
        <p:nvSpPr>
          <p:cNvPr id="3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02050" y="3134826"/>
            <a:ext cx="4918023" cy="523220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chemeClr val="accent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</a:t>
            </a:r>
            <a:br>
              <a:rPr lang="fr-FR" dirty="0" smtClean="0"/>
            </a:br>
            <a:r>
              <a:rPr lang="fr-FR" dirty="0" smtClean="0"/>
              <a:t>des sous-titres du masque</a:t>
            </a:r>
          </a:p>
        </p:txBody>
      </p:sp>
      <p:pic>
        <p:nvPicPr>
          <p:cNvPr id="13" name="Image 12" descr="logo_thales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51" t="36000" r="9051" b="36000"/>
          <a:stretch/>
        </p:blipFill>
        <p:spPr>
          <a:xfrm>
            <a:off x="235942" y="165679"/>
            <a:ext cx="2337180" cy="449458"/>
          </a:xfrm>
          <a:prstGeom prst="rect">
            <a:avLst/>
          </a:prstGeom>
        </p:spPr>
      </p:pic>
      <p:sp>
        <p:nvSpPr>
          <p:cNvPr id="14" name="Demi-cadre 13"/>
          <p:cNvSpPr/>
          <p:nvPr userDrawn="1"/>
        </p:nvSpPr>
        <p:spPr bwMode="auto">
          <a:xfrm>
            <a:off x="302050" y="1448487"/>
            <a:ext cx="386164" cy="393963"/>
          </a:xfrm>
          <a:prstGeom prst="halfFrame">
            <a:avLst>
              <a:gd name="adj1" fmla="val 12269"/>
              <a:gd name="adj2" fmla="val 13535"/>
            </a:avLst>
          </a:prstGeom>
          <a:solidFill>
            <a:srgbClr val="1B425F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r-FR">
              <a:solidFill>
                <a:srgbClr val="333366"/>
              </a:solidFill>
            </a:endParaRPr>
          </a:p>
        </p:txBody>
      </p:sp>
      <p:sp>
        <p:nvSpPr>
          <p:cNvPr id="10" name="ZoneTexte 11"/>
          <p:cNvSpPr txBox="1">
            <a:spLocks noChangeArrowheads="1"/>
          </p:cNvSpPr>
          <p:nvPr userDrawn="1"/>
        </p:nvSpPr>
        <p:spPr bwMode="auto">
          <a:xfrm>
            <a:off x="3707904" y="4743700"/>
            <a:ext cx="1728192" cy="185756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wrap="square" tIns="46800" anchor="ctr" anchorCtr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defRPr/>
            </a:pPr>
            <a:r>
              <a:rPr lang="en-US" sz="600" dirty="0" smtClean="0">
                <a:solidFill>
                  <a:srgbClr val="FFFFFF">
                    <a:lumMod val="65000"/>
                  </a:srgbClr>
                </a:solidFill>
                <a:latin typeface="Arial" charset="0"/>
              </a:rPr>
              <a:t>OPEN</a:t>
            </a:r>
          </a:p>
        </p:txBody>
      </p:sp>
      <p:pic>
        <p:nvPicPr>
          <p:cNvPr id="11" name="Espace réservé pour une image  7" descr="2014_Aerospace_tgc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4" b="4004"/>
          <a:stretch>
            <a:fillRect/>
          </a:stretch>
        </p:blipFill>
        <p:spPr>
          <a:xfrm>
            <a:off x="5501951" y="-9524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91083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41"/>
          <p:cNvSpPr>
            <a:spLocks noChangeArrowheads="1"/>
          </p:cNvSpPr>
          <p:nvPr userDrawn="1"/>
        </p:nvSpPr>
        <p:spPr bwMode="auto">
          <a:xfrm>
            <a:off x="5024438" y="-2908240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3" name="Oval 41"/>
          <p:cNvSpPr>
            <a:spLocks noChangeArrowheads="1"/>
          </p:cNvSpPr>
          <p:nvPr userDrawn="1"/>
        </p:nvSpPr>
        <p:spPr bwMode="auto">
          <a:xfrm>
            <a:off x="5429439" y="-1897567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2" name="Espace réservé du texte 2"/>
          <p:cNvSpPr>
            <a:spLocks noGrp="1"/>
          </p:cNvSpPr>
          <p:nvPr>
            <p:ph idx="1"/>
          </p:nvPr>
        </p:nvSpPr>
        <p:spPr>
          <a:xfrm>
            <a:off x="179515" y="696545"/>
            <a:ext cx="5322434" cy="3934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608133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8" y="696543"/>
            <a:ext cx="8761932" cy="3934455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1200"/>
              </a:spcAft>
              <a:defRPr/>
            </a:lvl1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441926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50" y="1344553"/>
            <a:ext cx="4918023" cy="866897"/>
          </a:xfrm>
        </p:spPr>
        <p:txBody>
          <a:bodyPr/>
          <a:lstStyle>
            <a:lvl1pPr algn="l"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24" name="Freeform 47"/>
          <p:cNvSpPr>
            <a:spLocks/>
          </p:cNvSpPr>
          <p:nvPr userDrawn="1"/>
        </p:nvSpPr>
        <p:spPr bwMode="auto">
          <a:xfrm>
            <a:off x="5210049" y="-519"/>
            <a:ext cx="3946693" cy="5178844"/>
          </a:xfrm>
          <a:custGeom>
            <a:avLst/>
            <a:gdLst>
              <a:gd name="T0" fmla="*/ 0 w 1237"/>
              <a:gd name="T1" fmla="*/ 1390 h 1746"/>
              <a:gd name="T2" fmla="*/ 33 w 1237"/>
              <a:gd name="T3" fmla="*/ 1746 h 1746"/>
              <a:gd name="T4" fmla="*/ 1237 w 1237"/>
              <a:gd name="T5" fmla="*/ 1746 h 1746"/>
              <a:gd name="T6" fmla="*/ 1237 w 1237"/>
              <a:gd name="T7" fmla="*/ 0 h 1746"/>
              <a:gd name="T8" fmla="*/ 584 w 1237"/>
              <a:gd name="T9" fmla="*/ 0 h 1746"/>
              <a:gd name="T10" fmla="*/ 0 w 1237"/>
              <a:gd name="T11" fmla="*/ 1390 h 1746"/>
              <a:gd name="connsiteX0" fmla="*/ 34 w 10770"/>
              <a:gd name="connsiteY0" fmla="*/ 7961 h 10400"/>
              <a:gd name="connsiteX1" fmla="*/ 100 w 10770"/>
              <a:gd name="connsiteY1" fmla="*/ 8577 h 10400"/>
              <a:gd name="connsiteX2" fmla="*/ 10034 w 10770"/>
              <a:gd name="connsiteY2" fmla="*/ 10000 h 10400"/>
              <a:gd name="connsiteX3" fmla="*/ 10034 w 10770"/>
              <a:gd name="connsiteY3" fmla="*/ 0 h 10400"/>
              <a:gd name="connsiteX4" fmla="*/ 4755 w 10770"/>
              <a:gd name="connsiteY4" fmla="*/ 0 h 10400"/>
              <a:gd name="connsiteX5" fmla="*/ 34 w 10770"/>
              <a:gd name="connsiteY5" fmla="*/ 7961 h 10400"/>
              <a:gd name="connsiteX0" fmla="*/ 34 w 10277"/>
              <a:gd name="connsiteY0" fmla="*/ 7961 h 9176"/>
              <a:gd name="connsiteX1" fmla="*/ 100 w 10277"/>
              <a:gd name="connsiteY1" fmla="*/ 8577 h 9176"/>
              <a:gd name="connsiteX2" fmla="*/ 9276 w 10277"/>
              <a:gd name="connsiteY2" fmla="*/ 8529 h 9176"/>
              <a:gd name="connsiteX3" fmla="*/ 10034 w 10277"/>
              <a:gd name="connsiteY3" fmla="*/ 0 h 9176"/>
              <a:gd name="connsiteX4" fmla="*/ 4755 w 10277"/>
              <a:gd name="connsiteY4" fmla="*/ 0 h 9176"/>
              <a:gd name="connsiteX5" fmla="*/ 34 w 10277"/>
              <a:gd name="connsiteY5" fmla="*/ 7961 h 9176"/>
              <a:gd name="connsiteX0" fmla="*/ 33 w 9764"/>
              <a:gd name="connsiteY0" fmla="*/ 8676 h 10304"/>
              <a:gd name="connsiteX1" fmla="*/ 97 w 9764"/>
              <a:gd name="connsiteY1" fmla="*/ 9347 h 10304"/>
              <a:gd name="connsiteX2" fmla="*/ 9026 w 9764"/>
              <a:gd name="connsiteY2" fmla="*/ 9295 h 10304"/>
              <a:gd name="connsiteX3" fmla="*/ 9764 w 9764"/>
              <a:gd name="connsiteY3" fmla="*/ 0 h 10304"/>
              <a:gd name="connsiteX4" fmla="*/ 4627 w 9764"/>
              <a:gd name="connsiteY4" fmla="*/ 0 h 10304"/>
              <a:gd name="connsiteX5" fmla="*/ 33 w 9764"/>
              <a:gd name="connsiteY5" fmla="*/ 8676 h 10304"/>
              <a:gd name="connsiteX0" fmla="*/ 34 w 10016"/>
              <a:gd name="connsiteY0" fmla="*/ 8420 h 9071"/>
              <a:gd name="connsiteX1" fmla="*/ 99 w 10016"/>
              <a:gd name="connsiteY1" fmla="*/ 9071 h 9071"/>
              <a:gd name="connsiteX2" fmla="*/ 9244 w 10016"/>
              <a:gd name="connsiteY2" fmla="*/ 9021 h 9071"/>
              <a:gd name="connsiteX3" fmla="*/ 10000 w 10016"/>
              <a:gd name="connsiteY3" fmla="*/ 0 h 9071"/>
              <a:gd name="connsiteX4" fmla="*/ 4739 w 10016"/>
              <a:gd name="connsiteY4" fmla="*/ 0 h 9071"/>
              <a:gd name="connsiteX5" fmla="*/ 34 w 10016"/>
              <a:gd name="connsiteY5" fmla="*/ 8420 h 9071"/>
              <a:gd name="connsiteX0" fmla="*/ 34 w 9984"/>
              <a:gd name="connsiteY0" fmla="*/ 9282 h 10000"/>
              <a:gd name="connsiteX1" fmla="*/ 99 w 9984"/>
              <a:gd name="connsiteY1" fmla="*/ 10000 h 10000"/>
              <a:gd name="connsiteX2" fmla="*/ 9229 w 9984"/>
              <a:gd name="connsiteY2" fmla="*/ 9945 h 10000"/>
              <a:gd name="connsiteX3" fmla="*/ 9984 w 9984"/>
              <a:gd name="connsiteY3" fmla="*/ 0 h 10000"/>
              <a:gd name="connsiteX4" fmla="*/ 4731 w 9984"/>
              <a:gd name="connsiteY4" fmla="*/ 0 h 10000"/>
              <a:gd name="connsiteX5" fmla="*/ 34 w 9984"/>
              <a:gd name="connsiteY5" fmla="*/ 9282 h 10000"/>
              <a:gd name="connsiteX0" fmla="*/ 34 w 10052"/>
              <a:gd name="connsiteY0" fmla="*/ 9282 h 10443"/>
              <a:gd name="connsiteX1" fmla="*/ 99 w 10052"/>
              <a:gd name="connsiteY1" fmla="*/ 10000 h 10443"/>
              <a:gd name="connsiteX2" fmla="*/ 9822 w 10052"/>
              <a:gd name="connsiteY2" fmla="*/ 10443 h 10443"/>
              <a:gd name="connsiteX3" fmla="*/ 10000 w 10052"/>
              <a:gd name="connsiteY3" fmla="*/ 0 h 10443"/>
              <a:gd name="connsiteX4" fmla="*/ 4739 w 10052"/>
              <a:gd name="connsiteY4" fmla="*/ 0 h 10443"/>
              <a:gd name="connsiteX5" fmla="*/ 34 w 10052"/>
              <a:gd name="connsiteY5" fmla="*/ 9282 h 10443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9355"/>
              <a:gd name="connsiteY0" fmla="*/ 9282 h 10037"/>
              <a:gd name="connsiteX1" fmla="*/ 99 w 9355"/>
              <a:gd name="connsiteY1" fmla="*/ 10000 h 10037"/>
              <a:gd name="connsiteX2" fmla="*/ 9244 w 9355"/>
              <a:gd name="connsiteY2" fmla="*/ 10037 h 10037"/>
              <a:gd name="connsiteX3" fmla="*/ 9266 w 9355"/>
              <a:gd name="connsiteY3" fmla="*/ 37 h 10037"/>
              <a:gd name="connsiteX4" fmla="*/ 4739 w 9355"/>
              <a:gd name="connsiteY4" fmla="*/ 0 h 10037"/>
              <a:gd name="connsiteX5" fmla="*/ 34 w 9355"/>
              <a:gd name="connsiteY5" fmla="*/ 9282 h 10037"/>
              <a:gd name="connsiteX0" fmla="*/ 36 w 10063"/>
              <a:gd name="connsiteY0" fmla="*/ 9248 h 10000"/>
              <a:gd name="connsiteX1" fmla="*/ 106 w 10063"/>
              <a:gd name="connsiteY1" fmla="*/ 9963 h 10000"/>
              <a:gd name="connsiteX2" fmla="*/ 9881 w 10063"/>
              <a:gd name="connsiteY2" fmla="*/ 10000 h 10000"/>
              <a:gd name="connsiteX3" fmla="*/ 9905 w 10063"/>
              <a:gd name="connsiteY3" fmla="*/ 37 h 10000"/>
              <a:gd name="connsiteX4" fmla="*/ 5066 w 10063"/>
              <a:gd name="connsiteY4" fmla="*/ 0 h 10000"/>
              <a:gd name="connsiteX5" fmla="*/ 36 w 10063"/>
              <a:gd name="connsiteY5" fmla="*/ 9248 h 10000"/>
              <a:gd name="connsiteX0" fmla="*/ 36 w 11201"/>
              <a:gd name="connsiteY0" fmla="*/ 9248 h 10000"/>
              <a:gd name="connsiteX1" fmla="*/ 106 w 11201"/>
              <a:gd name="connsiteY1" fmla="*/ 9963 h 10000"/>
              <a:gd name="connsiteX2" fmla="*/ 9881 w 11201"/>
              <a:gd name="connsiteY2" fmla="*/ 10000 h 10000"/>
              <a:gd name="connsiteX3" fmla="*/ 9905 w 11201"/>
              <a:gd name="connsiteY3" fmla="*/ 37 h 10000"/>
              <a:gd name="connsiteX4" fmla="*/ 5066 w 11201"/>
              <a:gd name="connsiteY4" fmla="*/ 0 h 10000"/>
              <a:gd name="connsiteX5" fmla="*/ 36 w 11201"/>
              <a:gd name="connsiteY5" fmla="*/ 9248 h 10000"/>
              <a:gd name="connsiteX0" fmla="*/ 36 w 9905"/>
              <a:gd name="connsiteY0" fmla="*/ 9248 h 10000"/>
              <a:gd name="connsiteX1" fmla="*/ 106 w 9905"/>
              <a:gd name="connsiteY1" fmla="*/ 9963 h 10000"/>
              <a:gd name="connsiteX2" fmla="*/ 9881 w 9905"/>
              <a:gd name="connsiteY2" fmla="*/ 10000 h 10000"/>
              <a:gd name="connsiteX3" fmla="*/ 9905 w 9905"/>
              <a:gd name="connsiteY3" fmla="*/ 37 h 10000"/>
              <a:gd name="connsiteX4" fmla="*/ 5066 w 9905"/>
              <a:gd name="connsiteY4" fmla="*/ 0 h 10000"/>
              <a:gd name="connsiteX5" fmla="*/ 36 w 9905"/>
              <a:gd name="connsiteY5" fmla="*/ 9248 h 10000"/>
              <a:gd name="connsiteX0" fmla="*/ 37 w 10001"/>
              <a:gd name="connsiteY0" fmla="*/ 9248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9248 h 10000"/>
              <a:gd name="connsiteX0" fmla="*/ 37 w 10001"/>
              <a:gd name="connsiteY0" fmla="*/ 8311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8311 h 10000"/>
              <a:gd name="connsiteX0" fmla="*/ 0 w 9964"/>
              <a:gd name="connsiteY0" fmla="*/ 8311 h 10000"/>
              <a:gd name="connsiteX1" fmla="*/ 71 w 9964"/>
              <a:gd name="connsiteY1" fmla="*/ 9963 h 10000"/>
              <a:gd name="connsiteX2" fmla="*/ 9940 w 9964"/>
              <a:gd name="connsiteY2" fmla="*/ 10000 h 10000"/>
              <a:gd name="connsiteX3" fmla="*/ 9964 w 9964"/>
              <a:gd name="connsiteY3" fmla="*/ 37 h 10000"/>
              <a:gd name="connsiteX4" fmla="*/ 5079 w 9964"/>
              <a:gd name="connsiteY4" fmla="*/ 0 h 10000"/>
              <a:gd name="connsiteX5" fmla="*/ 0 w 9964"/>
              <a:gd name="connsiteY5" fmla="*/ 8311 h 10000"/>
              <a:gd name="connsiteX0" fmla="*/ 5129 w 10032"/>
              <a:gd name="connsiteY0" fmla="*/ 0 h 10000"/>
              <a:gd name="connsiteX1" fmla="*/ 103 w 10032"/>
              <a:gd name="connsiteY1" fmla="*/ 9963 h 10000"/>
              <a:gd name="connsiteX2" fmla="*/ 10008 w 10032"/>
              <a:gd name="connsiteY2" fmla="*/ 10000 h 10000"/>
              <a:gd name="connsiteX3" fmla="*/ 10032 w 10032"/>
              <a:gd name="connsiteY3" fmla="*/ 37 h 10000"/>
              <a:gd name="connsiteX4" fmla="*/ 5129 w 10032"/>
              <a:gd name="connsiteY4" fmla="*/ 0 h 10000"/>
              <a:gd name="connsiteX0" fmla="*/ 5162 w 10065"/>
              <a:gd name="connsiteY0" fmla="*/ 0 h 10000"/>
              <a:gd name="connsiteX1" fmla="*/ 136 w 10065"/>
              <a:gd name="connsiteY1" fmla="*/ 9963 h 10000"/>
              <a:gd name="connsiteX2" fmla="*/ 10041 w 10065"/>
              <a:gd name="connsiteY2" fmla="*/ 10000 h 10000"/>
              <a:gd name="connsiteX3" fmla="*/ 10065 w 10065"/>
              <a:gd name="connsiteY3" fmla="*/ 37 h 10000"/>
              <a:gd name="connsiteX4" fmla="*/ 5162 w 10065"/>
              <a:gd name="connsiteY4" fmla="*/ 0 h 10000"/>
              <a:gd name="connsiteX0" fmla="*/ 5174 w 10077"/>
              <a:gd name="connsiteY0" fmla="*/ 0 h 10000"/>
              <a:gd name="connsiteX1" fmla="*/ 148 w 10077"/>
              <a:gd name="connsiteY1" fmla="*/ 9963 h 10000"/>
              <a:gd name="connsiteX2" fmla="*/ 10053 w 10077"/>
              <a:gd name="connsiteY2" fmla="*/ 10000 h 10000"/>
              <a:gd name="connsiteX3" fmla="*/ 10077 w 10077"/>
              <a:gd name="connsiteY3" fmla="*/ 37 h 10000"/>
              <a:gd name="connsiteX4" fmla="*/ 5174 w 10077"/>
              <a:gd name="connsiteY4" fmla="*/ 0 h 10000"/>
              <a:gd name="connsiteX0" fmla="*/ 4965 w 9868"/>
              <a:gd name="connsiteY0" fmla="*/ 0 h 10000"/>
              <a:gd name="connsiteX1" fmla="*/ 156 w 9868"/>
              <a:gd name="connsiteY1" fmla="*/ 9963 h 10000"/>
              <a:gd name="connsiteX2" fmla="*/ 9844 w 9868"/>
              <a:gd name="connsiteY2" fmla="*/ 10000 h 10000"/>
              <a:gd name="connsiteX3" fmla="*/ 9868 w 9868"/>
              <a:gd name="connsiteY3" fmla="*/ 37 h 10000"/>
              <a:gd name="connsiteX4" fmla="*/ 4965 w 9868"/>
              <a:gd name="connsiteY4" fmla="*/ 0 h 10000"/>
              <a:gd name="connsiteX0" fmla="*/ 4977 w 9946"/>
              <a:gd name="connsiteY0" fmla="*/ 0 h 10000"/>
              <a:gd name="connsiteX1" fmla="*/ 104 w 9946"/>
              <a:gd name="connsiteY1" fmla="*/ 9963 h 10000"/>
              <a:gd name="connsiteX2" fmla="*/ 9922 w 9946"/>
              <a:gd name="connsiteY2" fmla="*/ 10000 h 10000"/>
              <a:gd name="connsiteX3" fmla="*/ 9946 w 9946"/>
              <a:gd name="connsiteY3" fmla="*/ 37 h 10000"/>
              <a:gd name="connsiteX4" fmla="*/ 4977 w 9946"/>
              <a:gd name="connsiteY4" fmla="*/ 0 h 10000"/>
              <a:gd name="connsiteX0" fmla="*/ 5026 w 10022"/>
              <a:gd name="connsiteY0" fmla="*/ 0 h 10000"/>
              <a:gd name="connsiteX1" fmla="*/ 127 w 10022"/>
              <a:gd name="connsiteY1" fmla="*/ 9963 h 10000"/>
              <a:gd name="connsiteX2" fmla="*/ 9998 w 10022"/>
              <a:gd name="connsiteY2" fmla="*/ 10000 h 10000"/>
              <a:gd name="connsiteX3" fmla="*/ 10022 w 10022"/>
              <a:gd name="connsiteY3" fmla="*/ 37 h 10000"/>
              <a:gd name="connsiteX4" fmla="*/ 5026 w 10022"/>
              <a:gd name="connsiteY4" fmla="*/ 0 h 10000"/>
              <a:gd name="connsiteX0" fmla="*/ 5168 w 10164"/>
              <a:gd name="connsiteY0" fmla="*/ 0 h 10000"/>
              <a:gd name="connsiteX1" fmla="*/ 122 w 10164"/>
              <a:gd name="connsiteY1" fmla="*/ 9963 h 10000"/>
              <a:gd name="connsiteX2" fmla="*/ 10140 w 10164"/>
              <a:gd name="connsiteY2" fmla="*/ 10000 h 10000"/>
              <a:gd name="connsiteX3" fmla="*/ 10164 w 10164"/>
              <a:gd name="connsiteY3" fmla="*/ 37 h 10000"/>
              <a:gd name="connsiteX4" fmla="*/ 5168 w 10164"/>
              <a:gd name="connsiteY4" fmla="*/ 0 h 10000"/>
              <a:gd name="connsiteX0" fmla="*/ 5168 w 10164"/>
              <a:gd name="connsiteY0" fmla="*/ 0 h 9987"/>
              <a:gd name="connsiteX1" fmla="*/ 122 w 10164"/>
              <a:gd name="connsiteY1" fmla="*/ 9963 h 9987"/>
              <a:gd name="connsiteX2" fmla="*/ 10140 w 10164"/>
              <a:gd name="connsiteY2" fmla="*/ 9987 h 9987"/>
              <a:gd name="connsiteX3" fmla="*/ 10164 w 10164"/>
              <a:gd name="connsiteY3" fmla="*/ 37 h 9987"/>
              <a:gd name="connsiteX4" fmla="*/ 5168 w 10164"/>
              <a:gd name="connsiteY4" fmla="*/ 0 h 9987"/>
              <a:gd name="connsiteX0" fmla="*/ 5085 w 10000"/>
              <a:gd name="connsiteY0" fmla="*/ 1 h 10001"/>
              <a:gd name="connsiteX1" fmla="*/ 120 w 10000"/>
              <a:gd name="connsiteY1" fmla="*/ 9977 h 10001"/>
              <a:gd name="connsiteX2" fmla="*/ 9976 w 10000"/>
              <a:gd name="connsiteY2" fmla="*/ 10001 h 10001"/>
              <a:gd name="connsiteX3" fmla="*/ 10000 w 10000"/>
              <a:gd name="connsiteY3" fmla="*/ 0 h 10001"/>
              <a:gd name="connsiteX4" fmla="*/ 5085 w 10000"/>
              <a:gd name="connsiteY4" fmla="*/ 1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31" name="Rectangle 1030"/>
          <p:cNvSpPr>
            <a:spLocks noChangeArrowheads="1"/>
          </p:cNvSpPr>
          <p:nvPr userDrawn="1"/>
        </p:nvSpPr>
        <p:spPr bwMode="auto">
          <a:xfrm>
            <a:off x="219121" y="4819430"/>
            <a:ext cx="4403724" cy="1365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tIns="0" bIns="0">
            <a:noAutofit/>
          </a:bodyPr>
          <a:lstStyle/>
          <a:p>
            <a:r>
              <a:rPr lang="en-AU" sz="900" dirty="0" smtClean="0">
                <a:solidFill>
                  <a:srgbClr val="333366"/>
                </a:solidFill>
              </a:rPr>
              <a:t>www.thalesgroup.com</a:t>
            </a:r>
            <a:endParaRPr lang="en-AU" sz="900" dirty="0">
              <a:solidFill>
                <a:srgbClr val="333366"/>
              </a:solidFill>
            </a:endParaRPr>
          </a:p>
        </p:txBody>
      </p:sp>
      <p:sp>
        <p:nvSpPr>
          <p:cNvPr id="3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02050" y="2019650"/>
            <a:ext cx="4918023" cy="523220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>
                <a:solidFill>
                  <a:schemeClr val="accent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</a:t>
            </a:r>
            <a:br>
              <a:rPr lang="fr-FR" dirty="0" smtClean="0"/>
            </a:br>
            <a:r>
              <a:rPr lang="fr-FR" dirty="0" smtClean="0"/>
              <a:t>des sous-titres du masque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302051" y="2502958"/>
            <a:ext cx="4918021" cy="1751542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FontTx/>
              <a:buNone/>
              <a:defRPr sz="1400" b="0">
                <a:solidFill>
                  <a:srgbClr val="505050"/>
                </a:solidFill>
              </a:defRPr>
            </a:lvl1pPr>
            <a:lvl2pPr marL="0" indent="0" algn="l">
              <a:buFontTx/>
              <a:buNone/>
              <a:defRPr/>
            </a:lvl2pPr>
            <a:lvl3pPr marL="0" indent="0" algn="l">
              <a:buFontTx/>
              <a:buNone/>
              <a:defRPr/>
            </a:lvl3pPr>
            <a:lvl4pPr marL="0" indent="0" algn="l">
              <a:buFontTx/>
              <a:buNone/>
              <a:defRPr/>
            </a:lvl4pPr>
            <a:lvl5pPr marL="0" indent="0" algn="l">
              <a:buFontTx/>
              <a:buNone/>
              <a:defRPr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1" y="-9524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2000" anchor="ctr" anchorCtr="0"/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en-AU" dirty="0"/>
          </a:p>
        </p:txBody>
      </p:sp>
      <p:pic>
        <p:nvPicPr>
          <p:cNvPr id="12" name="Image 11" descr="logo_thales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51" t="36000" r="9051" b="36000"/>
          <a:stretch/>
        </p:blipFill>
        <p:spPr>
          <a:xfrm>
            <a:off x="235942" y="165679"/>
            <a:ext cx="2337180" cy="449458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 bwMode="auto">
          <a:xfrm>
            <a:off x="200847" y="1636017"/>
            <a:ext cx="96123" cy="307777"/>
          </a:xfrm>
          <a:prstGeom prst="rect">
            <a:avLst/>
          </a:prstGeom>
          <a:solidFill>
            <a:srgbClr val="1B425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sz="1400" smtClean="0">
              <a:solidFill>
                <a:srgbClr val="323265"/>
              </a:solidFill>
              <a:latin typeface="Arial" charset="0"/>
              <a:cs typeface="Arial" charset="0"/>
            </a:endParaRPr>
          </a:p>
        </p:txBody>
      </p:sp>
      <p:sp>
        <p:nvSpPr>
          <p:cNvPr id="13" name="ZoneTexte 11"/>
          <p:cNvSpPr txBox="1">
            <a:spLocks noChangeArrowheads="1"/>
          </p:cNvSpPr>
          <p:nvPr userDrawn="1"/>
        </p:nvSpPr>
        <p:spPr bwMode="auto">
          <a:xfrm>
            <a:off x="3707904" y="4743700"/>
            <a:ext cx="1728192" cy="185756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wrap="square" tIns="46800" anchor="ctr" anchorCtr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defRPr/>
            </a:pPr>
            <a:r>
              <a:rPr lang="en-US" sz="600" dirty="0" smtClean="0">
                <a:solidFill>
                  <a:srgbClr val="FFFFFF">
                    <a:lumMod val="65000"/>
                  </a:srgbClr>
                </a:solidFill>
                <a:latin typeface="Arial" charset="0"/>
              </a:rPr>
              <a:t>OPEN</a:t>
            </a:r>
          </a:p>
        </p:txBody>
      </p:sp>
    </p:spTree>
    <p:extLst>
      <p:ext uri="{BB962C8B-B14F-4D97-AF65-F5344CB8AC3E}">
        <p14:creationId xmlns:p14="http://schemas.microsoft.com/office/powerpoint/2010/main" val="737090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/>
          <p:nvPr userDrawn="1"/>
        </p:nvSpPr>
        <p:spPr bwMode="auto">
          <a:xfrm>
            <a:off x="5501949" y="-15874"/>
            <a:ext cx="3642050" cy="5165725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1B425F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AU" dirty="0">
              <a:solidFill>
                <a:srgbClr val="333366"/>
              </a:solidFill>
            </a:endParaRPr>
          </a:p>
        </p:txBody>
      </p:sp>
      <p:sp>
        <p:nvSpPr>
          <p:cNvPr id="7" name="Oval 41"/>
          <p:cNvSpPr>
            <a:spLocks noChangeArrowheads="1"/>
          </p:cNvSpPr>
          <p:nvPr userDrawn="1"/>
        </p:nvSpPr>
        <p:spPr bwMode="auto">
          <a:xfrm>
            <a:off x="5024438" y="-2908242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8" name="Oval 41"/>
          <p:cNvSpPr>
            <a:spLocks noChangeArrowheads="1"/>
          </p:cNvSpPr>
          <p:nvPr userDrawn="1"/>
        </p:nvSpPr>
        <p:spPr bwMode="auto">
          <a:xfrm>
            <a:off x="5429439" y="-1897567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740166" y="1169560"/>
            <a:ext cx="3993826" cy="2817677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en-AU" dirty="0"/>
          </a:p>
        </p:txBody>
      </p:sp>
      <p:sp>
        <p:nvSpPr>
          <p:cNvPr id="5" name="Espace réservé du texte 2"/>
          <p:cNvSpPr>
            <a:spLocks noGrp="1"/>
          </p:cNvSpPr>
          <p:nvPr>
            <p:ph idx="1"/>
          </p:nvPr>
        </p:nvSpPr>
        <p:spPr>
          <a:xfrm>
            <a:off x="179514" y="696543"/>
            <a:ext cx="4450660" cy="3934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grpSp>
        <p:nvGrpSpPr>
          <p:cNvPr id="17" name="Group 25"/>
          <p:cNvGrpSpPr/>
          <p:nvPr userDrawn="1"/>
        </p:nvGrpSpPr>
        <p:grpSpPr>
          <a:xfrm>
            <a:off x="7263122" y="4812382"/>
            <a:ext cx="1632238" cy="197318"/>
            <a:chOff x="2619375" y="-595312"/>
            <a:chExt cx="1785938" cy="215899"/>
          </a:xfrm>
        </p:grpSpPr>
        <p:sp>
          <p:nvSpPr>
            <p:cNvPr id="18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180 w 180"/>
                <a:gd name="T1" fmla="*/ 122 h 166"/>
                <a:gd name="T2" fmla="*/ 155 w 180"/>
                <a:gd name="T3" fmla="*/ 156 h 166"/>
                <a:gd name="T4" fmla="*/ 81 w 180"/>
                <a:gd name="T5" fmla="*/ 166 h 166"/>
                <a:gd name="T6" fmla="*/ 0 w 180"/>
                <a:gd name="T7" fmla="*/ 158 h 166"/>
                <a:gd name="T8" fmla="*/ 0 w 180"/>
                <a:gd name="T9" fmla="*/ 132 h 166"/>
                <a:gd name="T10" fmla="*/ 143 w 180"/>
                <a:gd name="T11" fmla="*/ 132 h 166"/>
                <a:gd name="T12" fmla="*/ 143 w 180"/>
                <a:gd name="T13" fmla="*/ 97 h 166"/>
                <a:gd name="T14" fmla="*/ 42 w 180"/>
                <a:gd name="T15" fmla="*/ 97 h 166"/>
                <a:gd name="T16" fmla="*/ 1 w 180"/>
                <a:gd name="T17" fmla="*/ 59 h 166"/>
                <a:gd name="T18" fmla="*/ 1 w 180"/>
                <a:gd name="T19" fmla="*/ 44 h 166"/>
                <a:gd name="T20" fmla="*/ 26 w 180"/>
                <a:gd name="T21" fmla="*/ 9 h 166"/>
                <a:gd name="T22" fmla="*/ 97 w 180"/>
                <a:gd name="T23" fmla="*/ 0 h 166"/>
                <a:gd name="T24" fmla="*/ 177 w 180"/>
                <a:gd name="T25" fmla="*/ 8 h 166"/>
                <a:gd name="T26" fmla="*/ 177 w 180"/>
                <a:gd name="T27" fmla="*/ 34 h 166"/>
                <a:gd name="T28" fmla="*/ 37 w 180"/>
                <a:gd name="T29" fmla="*/ 34 h 166"/>
                <a:gd name="T30" fmla="*/ 37 w 180"/>
                <a:gd name="T31" fmla="*/ 64 h 166"/>
                <a:gd name="T32" fmla="*/ 138 w 180"/>
                <a:gd name="T33" fmla="*/ 64 h 166"/>
                <a:gd name="T34" fmla="*/ 180 w 180"/>
                <a:gd name="T35" fmla="*/ 102 h 166"/>
                <a:gd name="T36" fmla="*/ 180 w 180"/>
                <a:gd name="T37" fmla="*/ 12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177 w 177"/>
                <a:gd name="T1" fmla="*/ 158 h 166"/>
                <a:gd name="T2" fmla="*/ 89 w 177"/>
                <a:gd name="T3" fmla="*/ 166 h 166"/>
                <a:gd name="T4" fmla="*/ 0 w 177"/>
                <a:gd name="T5" fmla="*/ 158 h 166"/>
                <a:gd name="T6" fmla="*/ 0 w 177"/>
                <a:gd name="T7" fmla="*/ 8 h 166"/>
                <a:gd name="T8" fmla="*/ 88 w 177"/>
                <a:gd name="T9" fmla="*/ 0 h 166"/>
                <a:gd name="T10" fmla="*/ 176 w 177"/>
                <a:gd name="T11" fmla="*/ 8 h 166"/>
                <a:gd name="T12" fmla="*/ 176 w 177"/>
                <a:gd name="T13" fmla="*/ 35 h 166"/>
                <a:gd name="T14" fmla="*/ 43 w 177"/>
                <a:gd name="T15" fmla="*/ 35 h 166"/>
                <a:gd name="T16" fmla="*/ 43 w 177"/>
                <a:gd name="T17" fmla="*/ 65 h 166"/>
                <a:gd name="T18" fmla="*/ 130 w 177"/>
                <a:gd name="T19" fmla="*/ 65 h 166"/>
                <a:gd name="T20" fmla="*/ 130 w 177"/>
                <a:gd name="T21" fmla="*/ 96 h 166"/>
                <a:gd name="T22" fmla="*/ 43 w 177"/>
                <a:gd name="T23" fmla="*/ 96 h 166"/>
                <a:gd name="T24" fmla="*/ 43 w 177"/>
                <a:gd name="T25" fmla="*/ 132 h 166"/>
                <a:gd name="T26" fmla="*/ 177 w 177"/>
                <a:gd name="T27" fmla="*/ 132 h 166"/>
                <a:gd name="T28" fmla="*/ 177 w 177"/>
                <a:gd name="T29" fmla="*/ 1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158 w 158"/>
                <a:gd name="T1" fmla="*/ 154 h 162"/>
                <a:gd name="T2" fmla="*/ 80 w 158"/>
                <a:gd name="T3" fmla="*/ 162 h 162"/>
                <a:gd name="T4" fmla="*/ 0 w 158"/>
                <a:gd name="T5" fmla="*/ 154 h 162"/>
                <a:gd name="T6" fmla="*/ 0 w 158"/>
                <a:gd name="T7" fmla="*/ 0 h 162"/>
                <a:gd name="T8" fmla="*/ 43 w 158"/>
                <a:gd name="T9" fmla="*/ 0 h 162"/>
                <a:gd name="T10" fmla="*/ 43 w 158"/>
                <a:gd name="T11" fmla="*/ 126 h 162"/>
                <a:gd name="T12" fmla="*/ 158 w 158"/>
                <a:gd name="T13" fmla="*/ 126 h 162"/>
                <a:gd name="T14" fmla="*/ 158 w 158"/>
                <a:gd name="T15" fmla="*/ 15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26 w 226"/>
                <a:gd name="T1" fmla="*/ 155 h 161"/>
                <a:gd name="T2" fmla="*/ 179 w 226"/>
                <a:gd name="T3" fmla="*/ 161 h 161"/>
                <a:gd name="T4" fmla="*/ 114 w 226"/>
                <a:gd name="T5" fmla="*/ 29 h 161"/>
                <a:gd name="T6" fmla="*/ 110 w 226"/>
                <a:gd name="T7" fmla="*/ 29 h 161"/>
                <a:gd name="T8" fmla="*/ 45 w 226"/>
                <a:gd name="T9" fmla="*/ 161 h 161"/>
                <a:gd name="T10" fmla="*/ 0 w 226"/>
                <a:gd name="T11" fmla="*/ 155 h 161"/>
                <a:gd name="T12" fmla="*/ 83 w 226"/>
                <a:gd name="T13" fmla="*/ 0 h 161"/>
                <a:gd name="T14" fmla="*/ 142 w 226"/>
                <a:gd name="T15" fmla="*/ 0 h 161"/>
                <a:gd name="T16" fmla="*/ 226 w 226"/>
                <a:gd name="T17" fmla="*/ 15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2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3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190 w 190"/>
                <a:gd name="T1" fmla="*/ 158 h 163"/>
                <a:gd name="T2" fmla="*/ 148 w 190"/>
                <a:gd name="T3" fmla="*/ 163 h 163"/>
                <a:gd name="T4" fmla="*/ 148 w 190"/>
                <a:gd name="T5" fmla="*/ 96 h 163"/>
                <a:gd name="T6" fmla="*/ 42 w 190"/>
                <a:gd name="T7" fmla="*/ 96 h 163"/>
                <a:gd name="T8" fmla="*/ 42 w 190"/>
                <a:gd name="T9" fmla="*/ 163 h 163"/>
                <a:gd name="T10" fmla="*/ 0 w 190"/>
                <a:gd name="T11" fmla="*/ 158 h 163"/>
                <a:gd name="T12" fmla="*/ 0 w 190"/>
                <a:gd name="T13" fmla="*/ 5 h 163"/>
                <a:gd name="T14" fmla="*/ 42 w 190"/>
                <a:gd name="T15" fmla="*/ 0 h 163"/>
                <a:gd name="T16" fmla="*/ 42 w 190"/>
                <a:gd name="T17" fmla="*/ 65 h 163"/>
                <a:gd name="T18" fmla="*/ 148 w 190"/>
                <a:gd name="T19" fmla="*/ 65 h 163"/>
                <a:gd name="T20" fmla="*/ 148 w 190"/>
                <a:gd name="T21" fmla="*/ 0 h 163"/>
                <a:gd name="T22" fmla="*/ 190 w 190"/>
                <a:gd name="T23" fmla="*/ 5 h 163"/>
                <a:gd name="T24" fmla="*/ 190 w 190"/>
                <a:gd name="T25" fmla="*/ 15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4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192 w 192"/>
                <a:gd name="T1" fmla="*/ 35 h 162"/>
                <a:gd name="T2" fmla="*/ 117 w 192"/>
                <a:gd name="T3" fmla="*/ 35 h 162"/>
                <a:gd name="T4" fmla="*/ 117 w 192"/>
                <a:gd name="T5" fmla="*/ 162 h 162"/>
                <a:gd name="T6" fmla="*/ 75 w 192"/>
                <a:gd name="T7" fmla="*/ 162 h 162"/>
                <a:gd name="T8" fmla="*/ 75 w 192"/>
                <a:gd name="T9" fmla="*/ 35 h 162"/>
                <a:gd name="T10" fmla="*/ 0 w 192"/>
                <a:gd name="T11" fmla="*/ 35 h 162"/>
                <a:gd name="T12" fmla="*/ 0 w 192"/>
                <a:gd name="T13" fmla="*/ 8 h 162"/>
                <a:gd name="T14" fmla="*/ 96 w 192"/>
                <a:gd name="T15" fmla="*/ 0 h 162"/>
                <a:gd name="T16" fmla="*/ 192 w 192"/>
                <a:gd name="T17" fmla="*/ 8 h 162"/>
                <a:gd name="T18" fmla="*/ 192 w 192"/>
                <a:gd name="T19" fmla="*/ 3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4880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/>
          <p:nvPr userDrawn="1"/>
        </p:nvSpPr>
        <p:spPr bwMode="auto">
          <a:xfrm>
            <a:off x="5501949" y="-15874"/>
            <a:ext cx="3642050" cy="5165725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1B425F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AU" dirty="0">
              <a:solidFill>
                <a:srgbClr val="333366"/>
              </a:solidFill>
            </a:endParaRPr>
          </a:p>
        </p:txBody>
      </p:sp>
      <p:sp>
        <p:nvSpPr>
          <p:cNvPr id="9" name="Oval 41"/>
          <p:cNvSpPr>
            <a:spLocks noChangeArrowheads="1"/>
          </p:cNvSpPr>
          <p:nvPr userDrawn="1"/>
        </p:nvSpPr>
        <p:spPr bwMode="auto">
          <a:xfrm>
            <a:off x="5024438" y="-2908242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10" name="Oval 41"/>
          <p:cNvSpPr>
            <a:spLocks noChangeArrowheads="1"/>
          </p:cNvSpPr>
          <p:nvPr userDrawn="1"/>
        </p:nvSpPr>
        <p:spPr bwMode="auto">
          <a:xfrm>
            <a:off x="5429439" y="-1897567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5898599" y="1229182"/>
            <a:ext cx="2916868" cy="2057875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en-AU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 hasCustomPrompt="1"/>
          </p:nvPr>
        </p:nvSpPr>
        <p:spPr>
          <a:xfrm>
            <a:off x="5898599" y="3396031"/>
            <a:ext cx="2916868" cy="123496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Cliquez pour modifier les styles</a:t>
            </a:r>
            <a:br>
              <a:rPr lang="fr-FR" dirty="0" smtClean="0"/>
            </a:br>
            <a:r>
              <a:rPr lang="fr-FR" dirty="0" smtClean="0"/>
              <a:t>du texte du masque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idx="1"/>
          </p:nvPr>
        </p:nvSpPr>
        <p:spPr>
          <a:xfrm>
            <a:off x="179517" y="696543"/>
            <a:ext cx="5578622" cy="3934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grpSp>
        <p:nvGrpSpPr>
          <p:cNvPr id="19" name="Group 25"/>
          <p:cNvGrpSpPr/>
          <p:nvPr userDrawn="1"/>
        </p:nvGrpSpPr>
        <p:grpSpPr>
          <a:xfrm>
            <a:off x="7263122" y="4812382"/>
            <a:ext cx="1632238" cy="197318"/>
            <a:chOff x="2619375" y="-595312"/>
            <a:chExt cx="1785938" cy="215899"/>
          </a:xfrm>
        </p:grpSpPr>
        <p:sp>
          <p:nvSpPr>
            <p:cNvPr id="20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180 w 180"/>
                <a:gd name="T1" fmla="*/ 122 h 166"/>
                <a:gd name="T2" fmla="*/ 155 w 180"/>
                <a:gd name="T3" fmla="*/ 156 h 166"/>
                <a:gd name="T4" fmla="*/ 81 w 180"/>
                <a:gd name="T5" fmla="*/ 166 h 166"/>
                <a:gd name="T6" fmla="*/ 0 w 180"/>
                <a:gd name="T7" fmla="*/ 158 h 166"/>
                <a:gd name="T8" fmla="*/ 0 w 180"/>
                <a:gd name="T9" fmla="*/ 132 h 166"/>
                <a:gd name="T10" fmla="*/ 143 w 180"/>
                <a:gd name="T11" fmla="*/ 132 h 166"/>
                <a:gd name="T12" fmla="*/ 143 w 180"/>
                <a:gd name="T13" fmla="*/ 97 h 166"/>
                <a:gd name="T14" fmla="*/ 42 w 180"/>
                <a:gd name="T15" fmla="*/ 97 h 166"/>
                <a:gd name="T16" fmla="*/ 1 w 180"/>
                <a:gd name="T17" fmla="*/ 59 h 166"/>
                <a:gd name="T18" fmla="*/ 1 w 180"/>
                <a:gd name="T19" fmla="*/ 44 h 166"/>
                <a:gd name="T20" fmla="*/ 26 w 180"/>
                <a:gd name="T21" fmla="*/ 9 h 166"/>
                <a:gd name="T22" fmla="*/ 97 w 180"/>
                <a:gd name="T23" fmla="*/ 0 h 166"/>
                <a:gd name="T24" fmla="*/ 177 w 180"/>
                <a:gd name="T25" fmla="*/ 8 h 166"/>
                <a:gd name="T26" fmla="*/ 177 w 180"/>
                <a:gd name="T27" fmla="*/ 34 h 166"/>
                <a:gd name="T28" fmla="*/ 37 w 180"/>
                <a:gd name="T29" fmla="*/ 34 h 166"/>
                <a:gd name="T30" fmla="*/ 37 w 180"/>
                <a:gd name="T31" fmla="*/ 64 h 166"/>
                <a:gd name="T32" fmla="*/ 138 w 180"/>
                <a:gd name="T33" fmla="*/ 64 h 166"/>
                <a:gd name="T34" fmla="*/ 180 w 180"/>
                <a:gd name="T35" fmla="*/ 102 h 166"/>
                <a:gd name="T36" fmla="*/ 180 w 180"/>
                <a:gd name="T37" fmla="*/ 12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1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177 w 177"/>
                <a:gd name="T1" fmla="*/ 158 h 166"/>
                <a:gd name="T2" fmla="*/ 89 w 177"/>
                <a:gd name="T3" fmla="*/ 166 h 166"/>
                <a:gd name="T4" fmla="*/ 0 w 177"/>
                <a:gd name="T5" fmla="*/ 158 h 166"/>
                <a:gd name="T6" fmla="*/ 0 w 177"/>
                <a:gd name="T7" fmla="*/ 8 h 166"/>
                <a:gd name="T8" fmla="*/ 88 w 177"/>
                <a:gd name="T9" fmla="*/ 0 h 166"/>
                <a:gd name="T10" fmla="*/ 176 w 177"/>
                <a:gd name="T11" fmla="*/ 8 h 166"/>
                <a:gd name="T12" fmla="*/ 176 w 177"/>
                <a:gd name="T13" fmla="*/ 35 h 166"/>
                <a:gd name="T14" fmla="*/ 43 w 177"/>
                <a:gd name="T15" fmla="*/ 35 h 166"/>
                <a:gd name="T16" fmla="*/ 43 w 177"/>
                <a:gd name="T17" fmla="*/ 65 h 166"/>
                <a:gd name="T18" fmla="*/ 130 w 177"/>
                <a:gd name="T19" fmla="*/ 65 h 166"/>
                <a:gd name="T20" fmla="*/ 130 w 177"/>
                <a:gd name="T21" fmla="*/ 96 h 166"/>
                <a:gd name="T22" fmla="*/ 43 w 177"/>
                <a:gd name="T23" fmla="*/ 96 h 166"/>
                <a:gd name="T24" fmla="*/ 43 w 177"/>
                <a:gd name="T25" fmla="*/ 132 h 166"/>
                <a:gd name="T26" fmla="*/ 177 w 177"/>
                <a:gd name="T27" fmla="*/ 132 h 166"/>
                <a:gd name="T28" fmla="*/ 177 w 177"/>
                <a:gd name="T29" fmla="*/ 1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2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158 w 158"/>
                <a:gd name="T1" fmla="*/ 154 h 162"/>
                <a:gd name="T2" fmla="*/ 80 w 158"/>
                <a:gd name="T3" fmla="*/ 162 h 162"/>
                <a:gd name="T4" fmla="*/ 0 w 158"/>
                <a:gd name="T5" fmla="*/ 154 h 162"/>
                <a:gd name="T6" fmla="*/ 0 w 158"/>
                <a:gd name="T7" fmla="*/ 0 h 162"/>
                <a:gd name="T8" fmla="*/ 43 w 158"/>
                <a:gd name="T9" fmla="*/ 0 h 162"/>
                <a:gd name="T10" fmla="*/ 43 w 158"/>
                <a:gd name="T11" fmla="*/ 126 h 162"/>
                <a:gd name="T12" fmla="*/ 158 w 158"/>
                <a:gd name="T13" fmla="*/ 126 h 162"/>
                <a:gd name="T14" fmla="*/ 158 w 158"/>
                <a:gd name="T15" fmla="*/ 15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3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26 w 226"/>
                <a:gd name="T1" fmla="*/ 155 h 161"/>
                <a:gd name="T2" fmla="*/ 179 w 226"/>
                <a:gd name="T3" fmla="*/ 161 h 161"/>
                <a:gd name="T4" fmla="*/ 114 w 226"/>
                <a:gd name="T5" fmla="*/ 29 h 161"/>
                <a:gd name="T6" fmla="*/ 110 w 226"/>
                <a:gd name="T7" fmla="*/ 29 h 161"/>
                <a:gd name="T8" fmla="*/ 45 w 226"/>
                <a:gd name="T9" fmla="*/ 161 h 161"/>
                <a:gd name="T10" fmla="*/ 0 w 226"/>
                <a:gd name="T11" fmla="*/ 155 h 161"/>
                <a:gd name="T12" fmla="*/ 83 w 226"/>
                <a:gd name="T13" fmla="*/ 0 h 161"/>
                <a:gd name="T14" fmla="*/ 142 w 226"/>
                <a:gd name="T15" fmla="*/ 0 h 161"/>
                <a:gd name="T16" fmla="*/ 226 w 226"/>
                <a:gd name="T17" fmla="*/ 15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4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5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190 w 190"/>
                <a:gd name="T1" fmla="*/ 158 h 163"/>
                <a:gd name="T2" fmla="*/ 148 w 190"/>
                <a:gd name="T3" fmla="*/ 163 h 163"/>
                <a:gd name="T4" fmla="*/ 148 w 190"/>
                <a:gd name="T5" fmla="*/ 96 h 163"/>
                <a:gd name="T6" fmla="*/ 42 w 190"/>
                <a:gd name="T7" fmla="*/ 96 h 163"/>
                <a:gd name="T8" fmla="*/ 42 w 190"/>
                <a:gd name="T9" fmla="*/ 163 h 163"/>
                <a:gd name="T10" fmla="*/ 0 w 190"/>
                <a:gd name="T11" fmla="*/ 158 h 163"/>
                <a:gd name="T12" fmla="*/ 0 w 190"/>
                <a:gd name="T13" fmla="*/ 5 h 163"/>
                <a:gd name="T14" fmla="*/ 42 w 190"/>
                <a:gd name="T15" fmla="*/ 0 h 163"/>
                <a:gd name="T16" fmla="*/ 42 w 190"/>
                <a:gd name="T17" fmla="*/ 65 h 163"/>
                <a:gd name="T18" fmla="*/ 148 w 190"/>
                <a:gd name="T19" fmla="*/ 65 h 163"/>
                <a:gd name="T20" fmla="*/ 148 w 190"/>
                <a:gd name="T21" fmla="*/ 0 h 163"/>
                <a:gd name="T22" fmla="*/ 190 w 190"/>
                <a:gd name="T23" fmla="*/ 5 h 163"/>
                <a:gd name="T24" fmla="*/ 190 w 190"/>
                <a:gd name="T25" fmla="*/ 15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6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192 w 192"/>
                <a:gd name="T1" fmla="*/ 35 h 162"/>
                <a:gd name="T2" fmla="*/ 117 w 192"/>
                <a:gd name="T3" fmla="*/ 35 h 162"/>
                <a:gd name="T4" fmla="*/ 117 w 192"/>
                <a:gd name="T5" fmla="*/ 162 h 162"/>
                <a:gd name="T6" fmla="*/ 75 w 192"/>
                <a:gd name="T7" fmla="*/ 162 h 162"/>
                <a:gd name="T8" fmla="*/ 75 w 192"/>
                <a:gd name="T9" fmla="*/ 35 h 162"/>
                <a:gd name="T10" fmla="*/ 0 w 192"/>
                <a:gd name="T11" fmla="*/ 35 h 162"/>
                <a:gd name="T12" fmla="*/ 0 w 192"/>
                <a:gd name="T13" fmla="*/ 8 h 162"/>
                <a:gd name="T14" fmla="*/ 96 w 192"/>
                <a:gd name="T15" fmla="*/ 0 h 162"/>
                <a:gd name="T16" fmla="*/ 192 w 192"/>
                <a:gd name="T17" fmla="*/ 8 h 162"/>
                <a:gd name="T18" fmla="*/ 192 w 192"/>
                <a:gd name="T19" fmla="*/ 3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4528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 bwMode="auto">
          <a:xfrm>
            <a:off x="5501949" y="-15874"/>
            <a:ext cx="3642050" cy="5165725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1B425F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AU" dirty="0">
              <a:solidFill>
                <a:srgbClr val="333366"/>
              </a:solidFill>
            </a:endParaRPr>
          </a:p>
        </p:txBody>
      </p:sp>
      <p:sp>
        <p:nvSpPr>
          <p:cNvPr id="11" name="Oval 41"/>
          <p:cNvSpPr>
            <a:spLocks noChangeArrowheads="1"/>
          </p:cNvSpPr>
          <p:nvPr userDrawn="1"/>
        </p:nvSpPr>
        <p:spPr bwMode="auto">
          <a:xfrm>
            <a:off x="5024438" y="-2908242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12" name="Oval 41"/>
          <p:cNvSpPr>
            <a:spLocks noChangeArrowheads="1"/>
          </p:cNvSpPr>
          <p:nvPr userDrawn="1"/>
        </p:nvSpPr>
        <p:spPr bwMode="auto">
          <a:xfrm>
            <a:off x="5429439" y="-1897567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 hasCustomPrompt="1"/>
          </p:nvPr>
        </p:nvSpPr>
        <p:spPr>
          <a:xfrm>
            <a:off x="5501951" y="3396031"/>
            <a:ext cx="3313516" cy="1234967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dirty="0" smtClean="0"/>
              <a:t>Cliquez pour modifier les styles du texte</a:t>
            </a:r>
            <a:br>
              <a:rPr lang="fr-FR" dirty="0" smtClean="0"/>
            </a:br>
            <a:r>
              <a:rPr lang="fr-FR" dirty="0" smtClean="0"/>
              <a:t>du masque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934170" y="865130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en-AU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6"/>
          </p:nvPr>
        </p:nvSpPr>
        <p:spPr bwMode="auto">
          <a:xfrm>
            <a:off x="6904739" y="1914673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en-AU" dirty="0"/>
          </a:p>
        </p:txBody>
      </p:sp>
      <p:sp>
        <p:nvSpPr>
          <p:cNvPr id="9" name="Espace réservé du texte 2"/>
          <p:cNvSpPr>
            <a:spLocks noGrp="1"/>
          </p:cNvSpPr>
          <p:nvPr>
            <p:ph idx="1"/>
          </p:nvPr>
        </p:nvSpPr>
        <p:spPr>
          <a:xfrm>
            <a:off x="179515" y="696543"/>
            <a:ext cx="4639968" cy="3934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grpSp>
        <p:nvGrpSpPr>
          <p:cNvPr id="21" name="Group 25"/>
          <p:cNvGrpSpPr/>
          <p:nvPr userDrawn="1"/>
        </p:nvGrpSpPr>
        <p:grpSpPr>
          <a:xfrm>
            <a:off x="7263122" y="4812382"/>
            <a:ext cx="1632238" cy="197318"/>
            <a:chOff x="2619375" y="-595312"/>
            <a:chExt cx="1785938" cy="215899"/>
          </a:xfrm>
        </p:grpSpPr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180 w 180"/>
                <a:gd name="T1" fmla="*/ 122 h 166"/>
                <a:gd name="T2" fmla="*/ 155 w 180"/>
                <a:gd name="T3" fmla="*/ 156 h 166"/>
                <a:gd name="T4" fmla="*/ 81 w 180"/>
                <a:gd name="T5" fmla="*/ 166 h 166"/>
                <a:gd name="T6" fmla="*/ 0 w 180"/>
                <a:gd name="T7" fmla="*/ 158 h 166"/>
                <a:gd name="T8" fmla="*/ 0 w 180"/>
                <a:gd name="T9" fmla="*/ 132 h 166"/>
                <a:gd name="T10" fmla="*/ 143 w 180"/>
                <a:gd name="T11" fmla="*/ 132 h 166"/>
                <a:gd name="T12" fmla="*/ 143 w 180"/>
                <a:gd name="T13" fmla="*/ 97 h 166"/>
                <a:gd name="T14" fmla="*/ 42 w 180"/>
                <a:gd name="T15" fmla="*/ 97 h 166"/>
                <a:gd name="T16" fmla="*/ 1 w 180"/>
                <a:gd name="T17" fmla="*/ 59 h 166"/>
                <a:gd name="T18" fmla="*/ 1 w 180"/>
                <a:gd name="T19" fmla="*/ 44 h 166"/>
                <a:gd name="T20" fmla="*/ 26 w 180"/>
                <a:gd name="T21" fmla="*/ 9 h 166"/>
                <a:gd name="T22" fmla="*/ 97 w 180"/>
                <a:gd name="T23" fmla="*/ 0 h 166"/>
                <a:gd name="T24" fmla="*/ 177 w 180"/>
                <a:gd name="T25" fmla="*/ 8 h 166"/>
                <a:gd name="T26" fmla="*/ 177 w 180"/>
                <a:gd name="T27" fmla="*/ 34 h 166"/>
                <a:gd name="T28" fmla="*/ 37 w 180"/>
                <a:gd name="T29" fmla="*/ 34 h 166"/>
                <a:gd name="T30" fmla="*/ 37 w 180"/>
                <a:gd name="T31" fmla="*/ 64 h 166"/>
                <a:gd name="T32" fmla="*/ 138 w 180"/>
                <a:gd name="T33" fmla="*/ 64 h 166"/>
                <a:gd name="T34" fmla="*/ 180 w 180"/>
                <a:gd name="T35" fmla="*/ 102 h 166"/>
                <a:gd name="T36" fmla="*/ 180 w 180"/>
                <a:gd name="T37" fmla="*/ 12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177 w 177"/>
                <a:gd name="T1" fmla="*/ 158 h 166"/>
                <a:gd name="T2" fmla="*/ 89 w 177"/>
                <a:gd name="T3" fmla="*/ 166 h 166"/>
                <a:gd name="T4" fmla="*/ 0 w 177"/>
                <a:gd name="T5" fmla="*/ 158 h 166"/>
                <a:gd name="T6" fmla="*/ 0 w 177"/>
                <a:gd name="T7" fmla="*/ 8 h 166"/>
                <a:gd name="T8" fmla="*/ 88 w 177"/>
                <a:gd name="T9" fmla="*/ 0 h 166"/>
                <a:gd name="T10" fmla="*/ 176 w 177"/>
                <a:gd name="T11" fmla="*/ 8 h 166"/>
                <a:gd name="T12" fmla="*/ 176 w 177"/>
                <a:gd name="T13" fmla="*/ 35 h 166"/>
                <a:gd name="T14" fmla="*/ 43 w 177"/>
                <a:gd name="T15" fmla="*/ 35 h 166"/>
                <a:gd name="T16" fmla="*/ 43 w 177"/>
                <a:gd name="T17" fmla="*/ 65 h 166"/>
                <a:gd name="T18" fmla="*/ 130 w 177"/>
                <a:gd name="T19" fmla="*/ 65 h 166"/>
                <a:gd name="T20" fmla="*/ 130 w 177"/>
                <a:gd name="T21" fmla="*/ 96 h 166"/>
                <a:gd name="T22" fmla="*/ 43 w 177"/>
                <a:gd name="T23" fmla="*/ 96 h 166"/>
                <a:gd name="T24" fmla="*/ 43 w 177"/>
                <a:gd name="T25" fmla="*/ 132 h 166"/>
                <a:gd name="T26" fmla="*/ 177 w 177"/>
                <a:gd name="T27" fmla="*/ 132 h 166"/>
                <a:gd name="T28" fmla="*/ 177 w 177"/>
                <a:gd name="T29" fmla="*/ 1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158 w 158"/>
                <a:gd name="T1" fmla="*/ 154 h 162"/>
                <a:gd name="T2" fmla="*/ 80 w 158"/>
                <a:gd name="T3" fmla="*/ 162 h 162"/>
                <a:gd name="T4" fmla="*/ 0 w 158"/>
                <a:gd name="T5" fmla="*/ 154 h 162"/>
                <a:gd name="T6" fmla="*/ 0 w 158"/>
                <a:gd name="T7" fmla="*/ 0 h 162"/>
                <a:gd name="T8" fmla="*/ 43 w 158"/>
                <a:gd name="T9" fmla="*/ 0 h 162"/>
                <a:gd name="T10" fmla="*/ 43 w 158"/>
                <a:gd name="T11" fmla="*/ 126 h 162"/>
                <a:gd name="T12" fmla="*/ 158 w 158"/>
                <a:gd name="T13" fmla="*/ 126 h 162"/>
                <a:gd name="T14" fmla="*/ 158 w 158"/>
                <a:gd name="T15" fmla="*/ 15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26 w 226"/>
                <a:gd name="T1" fmla="*/ 155 h 161"/>
                <a:gd name="T2" fmla="*/ 179 w 226"/>
                <a:gd name="T3" fmla="*/ 161 h 161"/>
                <a:gd name="T4" fmla="*/ 114 w 226"/>
                <a:gd name="T5" fmla="*/ 29 h 161"/>
                <a:gd name="T6" fmla="*/ 110 w 226"/>
                <a:gd name="T7" fmla="*/ 29 h 161"/>
                <a:gd name="T8" fmla="*/ 45 w 226"/>
                <a:gd name="T9" fmla="*/ 161 h 161"/>
                <a:gd name="T10" fmla="*/ 0 w 226"/>
                <a:gd name="T11" fmla="*/ 155 h 161"/>
                <a:gd name="T12" fmla="*/ 83 w 226"/>
                <a:gd name="T13" fmla="*/ 0 h 161"/>
                <a:gd name="T14" fmla="*/ 142 w 226"/>
                <a:gd name="T15" fmla="*/ 0 h 161"/>
                <a:gd name="T16" fmla="*/ 226 w 226"/>
                <a:gd name="T17" fmla="*/ 15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6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190 w 190"/>
                <a:gd name="T1" fmla="*/ 158 h 163"/>
                <a:gd name="T2" fmla="*/ 148 w 190"/>
                <a:gd name="T3" fmla="*/ 163 h 163"/>
                <a:gd name="T4" fmla="*/ 148 w 190"/>
                <a:gd name="T5" fmla="*/ 96 h 163"/>
                <a:gd name="T6" fmla="*/ 42 w 190"/>
                <a:gd name="T7" fmla="*/ 96 h 163"/>
                <a:gd name="T8" fmla="*/ 42 w 190"/>
                <a:gd name="T9" fmla="*/ 163 h 163"/>
                <a:gd name="T10" fmla="*/ 0 w 190"/>
                <a:gd name="T11" fmla="*/ 158 h 163"/>
                <a:gd name="T12" fmla="*/ 0 w 190"/>
                <a:gd name="T13" fmla="*/ 5 h 163"/>
                <a:gd name="T14" fmla="*/ 42 w 190"/>
                <a:gd name="T15" fmla="*/ 0 h 163"/>
                <a:gd name="T16" fmla="*/ 42 w 190"/>
                <a:gd name="T17" fmla="*/ 65 h 163"/>
                <a:gd name="T18" fmla="*/ 148 w 190"/>
                <a:gd name="T19" fmla="*/ 65 h 163"/>
                <a:gd name="T20" fmla="*/ 148 w 190"/>
                <a:gd name="T21" fmla="*/ 0 h 163"/>
                <a:gd name="T22" fmla="*/ 190 w 190"/>
                <a:gd name="T23" fmla="*/ 5 h 163"/>
                <a:gd name="T24" fmla="*/ 190 w 190"/>
                <a:gd name="T25" fmla="*/ 15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192 w 192"/>
                <a:gd name="T1" fmla="*/ 35 h 162"/>
                <a:gd name="T2" fmla="*/ 117 w 192"/>
                <a:gd name="T3" fmla="*/ 35 h 162"/>
                <a:gd name="T4" fmla="*/ 117 w 192"/>
                <a:gd name="T5" fmla="*/ 162 h 162"/>
                <a:gd name="T6" fmla="*/ 75 w 192"/>
                <a:gd name="T7" fmla="*/ 162 h 162"/>
                <a:gd name="T8" fmla="*/ 75 w 192"/>
                <a:gd name="T9" fmla="*/ 35 h 162"/>
                <a:gd name="T10" fmla="*/ 0 w 192"/>
                <a:gd name="T11" fmla="*/ 35 h 162"/>
                <a:gd name="T12" fmla="*/ 0 w 192"/>
                <a:gd name="T13" fmla="*/ 8 h 162"/>
                <a:gd name="T14" fmla="*/ 96 w 192"/>
                <a:gd name="T15" fmla="*/ 0 h 162"/>
                <a:gd name="T16" fmla="*/ 192 w 192"/>
                <a:gd name="T17" fmla="*/ 8 h 162"/>
                <a:gd name="T18" fmla="*/ 192 w 192"/>
                <a:gd name="T19" fmla="*/ 3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43630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 userDrawn="1"/>
        </p:nvSpPr>
        <p:spPr bwMode="auto">
          <a:xfrm>
            <a:off x="5501949" y="-15874"/>
            <a:ext cx="3642050" cy="5165725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1B425F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AU" dirty="0">
              <a:solidFill>
                <a:srgbClr val="333366"/>
              </a:solidFill>
            </a:endParaRPr>
          </a:p>
        </p:txBody>
      </p:sp>
      <p:sp>
        <p:nvSpPr>
          <p:cNvPr id="8" name="Oval 41"/>
          <p:cNvSpPr>
            <a:spLocks noChangeArrowheads="1"/>
          </p:cNvSpPr>
          <p:nvPr userDrawn="1"/>
        </p:nvSpPr>
        <p:spPr bwMode="auto">
          <a:xfrm>
            <a:off x="5024438" y="-2908242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13" name="Oval 41"/>
          <p:cNvSpPr>
            <a:spLocks noChangeArrowheads="1"/>
          </p:cNvSpPr>
          <p:nvPr userDrawn="1"/>
        </p:nvSpPr>
        <p:spPr bwMode="auto">
          <a:xfrm>
            <a:off x="5429439" y="-1897567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7079798" y="842794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en-AU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/>
          </p:nvPr>
        </p:nvSpPr>
        <p:spPr bwMode="auto">
          <a:xfrm>
            <a:off x="7079798" y="2124658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en-AU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3"/>
          </p:nvPr>
        </p:nvSpPr>
        <p:spPr bwMode="auto">
          <a:xfrm>
            <a:off x="7079798" y="3406522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en-AU" dirty="0"/>
          </a:p>
        </p:txBody>
      </p:sp>
      <p:sp>
        <p:nvSpPr>
          <p:cNvPr id="12" name="Espace réservé du texte 2"/>
          <p:cNvSpPr>
            <a:spLocks noGrp="1"/>
          </p:cNvSpPr>
          <p:nvPr>
            <p:ph idx="1"/>
          </p:nvPr>
        </p:nvSpPr>
        <p:spPr>
          <a:xfrm>
            <a:off x="179515" y="696543"/>
            <a:ext cx="5322434" cy="3934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22" name="Espace réservé du texte 6"/>
          <p:cNvSpPr>
            <a:spLocks noGrp="1"/>
          </p:cNvSpPr>
          <p:nvPr>
            <p:ph type="body" sz="quarter" idx="11" hasCustomPrompt="1"/>
          </p:nvPr>
        </p:nvSpPr>
        <p:spPr>
          <a:xfrm>
            <a:off x="5509839" y="1964218"/>
            <a:ext cx="1502469" cy="2666779"/>
          </a:xfrm>
          <a:prstGeom prst="rect">
            <a:avLst/>
          </a:prstGeom>
        </p:spPr>
        <p:txBody>
          <a:bodyPr anchor="b" anchorCtr="0"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dirty="0" smtClean="0"/>
              <a:t>Cliquez pour modifier les styles du texte</a:t>
            </a:r>
            <a:br>
              <a:rPr lang="fr-FR" dirty="0" smtClean="0"/>
            </a:br>
            <a:r>
              <a:rPr lang="fr-FR" dirty="0" smtClean="0"/>
              <a:t>du masque</a:t>
            </a:r>
          </a:p>
        </p:txBody>
      </p:sp>
      <p:grpSp>
        <p:nvGrpSpPr>
          <p:cNvPr id="23" name="Group 25"/>
          <p:cNvGrpSpPr/>
          <p:nvPr userDrawn="1"/>
        </p:nvGrpSpPr>
        <p:grpSpPr>
          <a:xfrm>
            <a:off x="7263122" y="4812382"/>
            <a:ext cx="1632238" cy="197318"/>
            <a:chOff x="2619375" y="-595312"/>
            <a:chExt cx="1785938" cy="215899"/>
          </a:xfrm>
        </p:grpSpPr>
        <p:sp>
          <p:nvSpPr>
            <p:cNvPr id="24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180 w 180"/>
                <a:gd name="T1" fmla="*/ 122 h 166"/>
                <a:gd name="T2" fmla="*/ 155 w 180"/>
                <a:gd name="T3" fmla="*/ 156 h 166"/>
                <a:gd name="T4" fmla="*/ 81 w 180"/>
                <a:gd name="T5" fmla="*/ 166 h 166"/>
                <a:gd name="T6" fmla="*/ 0 w 180"/>
                <a:gd name="T7" fmla="*/ 158 h 166"/>
                <a:gd name="T8" fmla="*/ 0 w 180"/>
                <a:gd name="T9" fmla="*/ 132 h 166"/>
                <a:gd name="T10" fmla="*/ 143 w 180"/>
                <a:gd name="T11" fmla="*/ 132 h 166"/>
                <a:gd name="T12" fmla="*/ 143 w 180"/>
                <a:gd name="T13" fmla="*/ 97 h 166"/>
                <a:gd name="T14" fmla="*/ 42 w 180"/>
                <a:gd name="T15" fmla="*/ 97 h 166"/>
                <a:gd name="T16" fmla="*/ 1 w 180"/>
                <a:gd name="T17" fmla="*/ 59 h 166"/>
                <a:gd name="T18" fmla="*/ 1 w 180"/>
                <a:gd name="T19" fmla="*/ 44 h 166"/>
                <a:gd name="T20" fmla="*/ 26 w 180"/>
                <a:gd name="T21" fmla="*/ 9 h 166"/>
                <a:gd name="T22" fmla="*/ 97 w 180"/>
                <a:gd name="T23" fmla="*/ 0 h 166"/>
                <a:gd name="T24" fmla="*/ 177 w 180"/>
                <a:gd name="T25" fmla="*/ 8 h 166"/>
                <a:gd name="T26" fmla="*/ 177 w 180"/>
                <a:gd name="T27" fmla="*/ 34 h 166"/>
                <a:gd name="T28" fmla="*/ 37 w 180"/>
                <a:gd name="T29" fmla="*/ 34 h 166"/>
                <a:gd name="T30" fmla="*/ 37 w 180"/>
                <a:gd name="T31" fmla="*/ 64 h 166"/>
                <a:gd name="T32" fmla="*/ 138 w 180"/>
                <a:gd name="T33" fmla="*/ 64 h 166"/>
                <a:gd name="T34" fmla="*/ 180 w 180"/>
                <a:gd name="T35" fmla="*/ 102 h 166"/>
                <a:gd name="T36" fmla="*/ 180 w 180"/>
                <a:gd name="T37" fmla="*/ 12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5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177 w 177"/>
                <a:gd name="T1" fmla="*/ 158 h 166"/>
                <a:gd name="T2" fmla="*/ 89 w 177"/>
                <a:gd name="T3" fmla="*/ 166 h 166"/>
                <a:gd name="T4" fmla="*/ 0 w 177"/>
                <a:gd name="T5" fmla="*/ 158 h 166"/>
                <a:gd name="T6" fmla="*/ 0 w 177"/>
                <a:gd name="T7" fmla="*/ 8 h 166"/>
                <a:gd name="T8" fmla="*/ 88 w 177"/>
                <a:gd name="T9" fmla="*/ 0 h 166"/>
                <a:gd name="T10" fmla="*/ 176 w 177"/>
                <a:gd name="T11" fmla="*/ 8 h 166"/>
                <a:gd name="T12" fmla="*/ 176 w 177"/>
                <a:gd name="T13" fmla="*/ 35 h 166"/>
                <a:gd name="T14" fmla="*/ 43 w 177"/>
                <a:gd name="T15" fmla="*/ 35 h 166"/>
                <a:gd name="T16" fmla="*/ 43 w 177"/>
                <a:gd name="T17" fmla="*/ 65 h 166"/>
                <a:gd name="T18" fmla="*/ 130 w 177"/>
                <a:gd name="T19" fmla="*/ 65 h 166"/>
                <a:gd name="T20" fmla="*/ 130 w 177"/>
                <a:gd name="T21" fmla="*/ 96 h 166"/>
                <a:gd name="T22" fmla="*/ 43 w 177"/>
                <a:gd name="T23" fmla="*/ 96 h 166"/>
                <a:gd name="T24" fmla="*/ 43 w 177"/>
                <a:gd name="T25" fmla="*/ 132 h 166"/>
                <a:gd name="T26" fmla="*/ 177 w 177"/>
                <a:gd name="T27" fmla="*/ 132 h 166"/>
                <a:gd name="T28" fmla="*/ 177 w 177"/>
                <a:gd name="T29" fmla="*/ 1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6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158 w 158"/>
                <a:gd name="T1" fmla="*/ 154 h 162"/>
                <a:gd name="T2" fmla="*/ 80 w 158"/>
                <a:gd name="T3" fmla="*/ 162 h 162"/>
                <a:gd name="T4" fmla="*/ 0 w 158"/>
                <a:gd name="T5" fmla="*/ 154 h 162"/>
                <a:gd name="T6" fmla="*/ 0 w 158"/>
                <a:gd name="T7" fmla="*/ 0 h 162"/>
                <a:gd name="T8" fmla="*/ 43 w 158"/>
                <a:gd name="T9" fmla="*/ 0 h 162"/>
                <a:gd name="T10" fmla="*/ 43 w 158"/>
                <a:gd name="T11" fmla="*/ 126 h 162"/>
                <a:gd name="T12" fmla="*/ 158 w 158"/>
                <a:gd name="T13" fmla="*/ 126 h 162"/>
                <a:gd name="T14" fmla="*/ 158 w 158"/>
                <a:gd name="T15" fmla="*/ 15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7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26 w 226"/>
                <a:gd name="T1" fmla="*/ 155 h 161"/>
                <a:gd name="T2" fmla="*/ 179 w 226"/>
                <a:gd name="T3" fmla="*/ 161 h 161"/>
                <a:gd name="T4" fmla="*/ 114 w 226"/>
                <a:gd name="T5" fmla="*/ 29 h 161"/>
                <a:gd name="T6" fmla="*/ 110 w 226"/>
                <a:gd name="T7" fmla="*/ 29 h 161"/>
                <a:gd name="T8" fmla="*/ 45 w 226"/>
                <a:gd name="T9" fmla="*/ 161 h 161"/>
                <a:gd name="T10" fmla="*/ 0 w 226"/>
                <a:gd name="T11" fmla="*/ 155 h 161"/>
                <a:gd name="T12" fmla="*/ 83 w 226"/>
                <a:gd name="T13" fmla="*/ 0 h 161"/>
                <a:gd name="T14" fmla="*/ 142 w 226"/>
                <a:gd name="T15" fmla="*/ 0 h 161"/>
                <a:gd name="T16" fmla="*/ 226 w 226"/>
                <a:gd name="T17" fmla="*/ 15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8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9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190 w 190"/>
                <a:gd name="T1" fmla="*/ 158 h 163"/>
                <a:gd name="T2" fmla="*/ 148 w 190"/>
                <a:gd name="T3" fmla="*/ 163 h 163"/>
                <a:gd name="T4" fmla="*/ 148 w 190"/>
                <a:gd name="T5" fmla="*/ 96 h 163"/>
                <a:gd name="T6" fmla="*/ 42 w 190"/>
                <a:gd name="T7" fmla="*/ 96 h 163"/>
                <a:gd name="T8" fmla="*/ 42 w 190"/>
                <a:gd name="T9" fmla="*/ 163 h 163"/>
                <a:gd name="T10" fmla="*/ 0 w 190"/>
                <a:gd name="T11" fmla="*/ 158 h 163"/>
                <a:gd name="T12" fmla="*/ 0 w 190"/>
                <a:gd name="T13" fmla="*/ 5 h 163"/>
                <a:gd name="T14" fmla="*/ 42 w 190"/>
                <a:gd name="T15" fmla="*/ 0 h 163"/>
                <a:gd name="T16" fmla="*/ 42 w 190"/>
                <a:gd name="T17" fmla="*/ 65 h 163"/>
                <a:gd name="T18" fmla="*/ 148 w 190"/>
                <a:gd name="T19" fmla="*/ 65 h 163"/>
                <a:gd name="T20" fmla="*/ 148 w 190"/>
                <a:gd name="T21" fmla="*/ 0 h 163"/>
                <a:gd name="T22" fmla="*/ 190 w 190"/>
                <a:gd name="T23" fmla="*/ 5 h 163"/>
                <a:gd name="T24" fmla="*/ 190 w 190"/>
                <a:gd name="T25" fmla="*/ 15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30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192 w 192"/>
                <a:gd name="T1" fmla="*/ 35 h 162"/>
                <a:gd name="T2" fmla="*/ 117 w 192"/>
                <a:gd name="T3" fmla="*/ 35 h 162"/>
                <a:gd name="T4" fmla="*/ 117 w 192"/>
                <a:gd name="T5" fmla="*/ 162 h 162"/>
                <a:gd name="T6" fmla="*/ 75 w 192"/>
                <a:gd name="T7" fmla="*/ 162 h 162"/>
                <a:gd name="T8" fmla="*/ 75 w 192"/>
                <a:gd name="T9" fmla="*/ 35 h 162"/>
                <a:gd name="T10" fmla="*/ 0 w 192"/>
                <a:gd name="T11" fmla="*/ 35 h 162"/>
                <a:gd name="T12" fmla="*/ 0 w 192"/>
                <a:gd name="T13" fmla="*/ 8 h 162"/>
                <a:gd name="T14" fmla="*/ 96 w 192"/>
                <a:gd name="T15" fmla="*/ 0 h 162"/>
                <a:gd name="T16" fmla="*/ 192 w 192"/>
                <a:gd name="T17" fmla="*/ 8 h 162"/>
                <a:gd name="T18" fmla="*/ 192 w 192"/>
                <a:gd name="T19" fmla="*/ 3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8632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41"/>
          <p:cNvSpPr>
            <a:spLocks noChangeArrowheads="1"/>
          </p:cNvSpPr>
          <p:nvPr userDrawn="1"/>
        </p:nvSpPr>
        <p:spPr bwMode="auto">
          <a:xfrm>
            <a:off x="5024438" y="-2908242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14" name="Oval 41"/>
          <p:cNvSpPr>
            <a:spLocks noChangeArrowheads="1"/>
          </p:cNvSpPr>
          <p:nvPr userDrawn="1"/>
        </p:nvSpPr>
        <p:spPr bwMode="auto">
          <a:xfrm>
            <a:off x="5429439" y="-1897567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15" name="Rectangle 1"/>
          <p:cNvSpPr/>
          <p:nvPr userDrawn="1"/>
        </p:nvSpPr>
        <p:spPr bwMode="auto">
          <a:xfrm>
            <a:off x="5501949" y="-15874"/>
            <a:ext cx="3642050" cy="5165725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1B425F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AU" dirty="0">
              <a:solidFill>
                <a:srgbClr val="333366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5" y="696543"/>
            <a:ext cx="5322434" cy="3934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3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7" y="696544"/>
            <a:ext cx="3431611" cy="3934454"/>
          </a:xfrm>
          <a:prstGeom prst="rect">
            <a:avLst/>
          </a:prstGeom>
        </p:spPr>
        <p:txBody>
          <a:bodyPr anchor="ctr" anchorCtr="0"/>
          <a:lstStyle>
            <a:lvl1pPr marL="0" indent="0" algn="r">
              <a:buFontTx/>
              <a:buNone/>
              <a:defRPr sz="16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grpSp>
        <p:nvGrpSpPr>
          <p:cNvPr id="17" name="Group 25"/>
          <p:cNvGrpSpPr/>
          <p:nvPr userDrawn="1"/>
        </p:nvGrpSpPr>
        <p:grpSpPr>
          <a:xfrm>
            <a:off x="7263122" y="4812382"/>
            <a:ext cx="1632238" cy="197318"/>
            <a:chOff x="2619375" y="-595312"/>
            <a:chExt cx="1785938" cy="215899"/>
          </a:xfrm>
        </p:grpSpPr>
        <p:sp>
          <p:nvSpPr>
            <p:cNvPr id="18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180 w 180"/>
                <a:gd name="T1" fmla="*/ 122 h 166"/>
                <a:gd name="T2" fmla="*/ 155 w 180"/>
                <a:gd name="T3" fmla="*/ 156 h 166"/>
                <a:gd name="T4" fmla="*/ 81 w 180"/>
                <a:gd name="T5" fmla="*/ 166 h 166"/>
                <a:gd name="T6" fmla="*/ 0 w 180"/>
                <a:gd name="T7" fmla="*/ 158 h 166"/>
                <a:gd name="T8" fmla="*/ 0 w 180"/>
                <a:gd name="T9" fmla="*/ 132 h 166"/>
                <a:gd name="T10" fmla="*/ 143 w 180"/>
                <a:gd name="T11" fmla="*/ 132 h 166"/>
                <a:gd name="T12" fmla="*/ 143 w 180"/>
                <a:gd name="T13" fmla="*/ 97 h 166"/>
                <a:gd name="T14" fmla="*/ 42 w 180"/>
                <a:gd name="T15" fmla="*/ 97 h 166"/>
                <a:gd name="T16" fmla="*/ 1 w 180"/>
                <a:gd name="T17" fmla="*/ 59 h 166"/>
                <a:gd name="T18" fmla="*/ 1 w 180"/>
                <a:gd name="T19" fmla="*/ 44 h 166"/>
                <a:gd name="T20" fmla="*/ 26 w 180"/>
                <a:gd name="T21" fmla="*/ 9 h 166"/>
                <a:gd name="T22" fmla="*/ 97 w 180"/>
                <a:gd name="T23" fmla="*/ 0 h 166"/>
                <a:gd name="T24" fmla="*/ 177 w 180"/>
                <a:gd name="T25" fmla="*/ 8 h 166"/>
                <a:gd name="T26" fmla="*/ 177 w 180"/>
                <a:gd name="T27" fmla="*/ 34 h 166"/>
                <a:gd name="T28" fmla="*/ 37 w 180"/>
                <a:gd name="T29" fmla="*/ 34 h 166"/>
                <a:gd name="T30" fmla="*/ 37 w 180"/>
                <a:gd name="T31" fmla="*/ 64 h 166"/>
                <a:gd name="T32" fmla="*/ 138 w 180"/>
                <a:gd name="T33" fmla="*/ 64 h 166"/>
                <a:gd name="T34" fmla="*/ 180 w 180"/>
                <a:gd name="T35" fmla="*/ 102 h 166"/>
                <a:gd name="T36" fmla="*/ 180 w 180"/>
                <a:gd name="T37" fmla="*/ 12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177 w 177"/>
                <a:gd name="T1" fmla="*/ 158 h 166"/>
                <a:gd name="T2" fmla="*/ 89 w 177"/>
                <a:gd name="T3" fmla="*/ 166 h 166"/>
                <a:gd name="T4" fmla="*/ 0 w 177"/>
                <a:gd name="T5" fmla="*/ 158 h 166"/>
                <a:gd name="T6" fmla="*/ 0 w 177"/>
                <a:gd name="T7" fmla="*/ 8 h 166"/>
                <a:gd name="T8" fmla="*/ 88 w 177"/>
                <a:gd name="T9" fmla="*/ 0 h 166"/>
                <a:gd name="T10" fmla="*/ 176 w 177"/>
                <a:gd name="T11" fmla="*/ 8 h 166"/>
                <a:gd name="T12" fmla="*/ 176 w 177"/>
                <a:gd name="T13" fmla="*/ 35 h 166"/>
                <a:gd name="T14" fmla="*/ 43 w 177"/>
                <a:gd name="T15" fmla="*/ 35 h 166"/>
                <a:gd name="T16" fmla="*/ 43 w 177"/>
                <a:gd name="T17" fmla="*/ 65 h 166"/>
                <a:gd name="T18" fmla="*/ 130 w 177"/>
                <a:gd name="T19" fmla="*/ 65 h 166"/>
                <a:gd name="T20" fmla="*/ 130 w 177"/>
                <a:gd name="T21" fmla="*/ 96 h 166"/>
                <a:gd name="T22" fmla="*/ 43 w 177"/>
                <a:gd name="T23" fmla="*/ 96 h 166"/>
                <a:gd name="T24" fmla="*/ 43 w 177"/>
                <a:gd name="T25" fmla="*/ 132 h 166"/>
                <a:gd name="T26" fmla="*/ 177 w 177"/>
                <a:gd name="T27" fmla="*/ 132 h 166"/>
                <a:gd name="T28" fmla="*/ 177 w 177"/>
                <a:gd name="T29" fmla="*/ 1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158 w 158"/>
                <a:gd name="T1" fmla="*/ 154 h 162"/>
                <a:gd name="T2" fmla="*/ 80 w 158"/>
                <a:gd name="T3" fmla="*/ 162 h 162"/>
                <a:gd name="T4" fmla="*/ 0 w 158"/>
                <a:gd name="T5" fmla="*/ 154 h 162"/>
                <a:gd name="T6" fmla="*/ 0 w 158"/>
                <a:gd name="T7" fmla="*/ 0 h 162"/>
                <a:gd name="T8" fmla="*/ 43 w 158"/>
                <a:gd name="T9" fmla="*/ 0 h 162"/>
                <a:gd name="T10" fmla="*/ 43 w 158"/>
                <a:gd name="T11" fmla="*/ 126 h 162"/>
                <a:gd name="T12" fmla="*/ 158 w 158"/>
                <a:gd name="T13" fmla="*/ 126 h 162"/>
                <a:gd name="T14" fmla="*/ 158 w 158"/>
                <a:gd name="T15" fmla="*/ 15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26 w 226"/>
                <a:gd name="T1" fmla="*/ 155 h 161"/>
                <a:gd name="T2" fmla="*/ 179 w 226"/>
                <a:gd name="T3" fmla="*/ 161 h 161"/>
                <a:gd name="T4" fmla="*/ 114 w 226"/>
                <a:gd name="T5" fmla="*/ 29 h 161"/>
                <a:gd name="T6" fmla="*/ 110 w 226"/>
                <a:gd name="T7" fmla="*/ 29 h 161"/>
                <a:gd name="T8" fmla="*/ 45 w 226"/>
                <a:gd name="T9" fmla="*/ 161 h 161"/>
                <a:gd name="T10" fmla="*/ 0 w 226"/>
                <a:gd name="T11" fmla="*/ 155 h 161"/>
                <a:gd name="T12" fmla="*/ 83 w 226"/>
                <a:gd name="T13" fmla="*/ 0 h 161"/>
                <a:gd name="T14" fmla="*/ 142 w 226"/>
                <a:gd name="T15" fmla="*/ 0 h 161"/>
                <a:gd name="T16" fmla="*/ 226 w 226"/>
                <a:gd name="T17" fmla="*/ 15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2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31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190 w 190"/>
                <a:gd name="T1" fmla="*/ 158 h 163"/>
                <a:gd name="T2" fmla="*/ 148 w 190"/>
                <a:gd name="T3" fmla="*/ 163 h 163"/>
                <a:gd name="T4" fmla="*/ 148 w 190"/>
                <a:gd name="T5" fmla="*/ 96 h 163"/>
                <a:gd name="T6" fmla="*/ 42 w 190"/>
                <a:gd name="T7" fmla="*/ 96 h 163"/>
                <a:gd name="T8" fmla="*/ 42 w 190"/>
                <a:gd name="T9" fmla="*/ 163 h 163"/>
                <a:gd name="T10" fmla="*/ 0 w 190"/>
                <a:gd name="T11" fmla="*/ 158 h 163"/>
                <a:gd name="T12" fmla="*/ 0 w 190"/>
                <a:gd name="T13" fmla="*/ 5 h 163"/>
                <a:gd name="T14" fmla="*/ 42 w 190"/>
                <a:gd name="T15" fmla="*/ 0 h 163"/>
                <a:gd name="T16" fmla="*/ 42 w 190"/>
                <a:gd name="T17" fmla="*/ 65 h 163"/>
                <a:gd name="T18" fmla="*/ 148 w 190"/>
                <a:gd name="T19" fmla="*/ 65 h 163"/>
                <a:gd name="T20" fmla="*/ 148 w 190"/>
                <a:gd name="T21" fmla="*/ 0 h 163"/>
                <a:gd name="T22" fmla="*/ 190 w 190"/>
                <a:gd name="T23" fmla="*/ 5 h 163"/>
                <a:gd name="T24" fmla="*/ 190 w 190"/>
                <a:gd name="T25" fmla="*/ 15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33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192 w 192"/>
                <a:gd name="T1" fmla="*/ 35 h 162"/>
                <a:gd name="T2" fmla="*/ 117 w 192"/>
                <a:gd name="T3" fmla="*/ 35 h 162"/>
                <a:gd name="T4" fmla="*/ 117 w 192"/>
                <a:gd name="T5" fmla="*/ 162 h 162"/>
                <a:gd name="T6" fmla="*/ 75 w 192"/>
                <a:gd name="T7" fmla="*/ 162 h 162"/>
                <a:gd name="T8" fmla="*/ 75 w 192"/>
                <a:gd name="T9" fmla="*/ 35 h 162"/>
                <a:gd name="T10" fmla="*/ 0 w 192"/>
                <a:gd name="T11" fmla="*/ 35 h 162"/>
                <a:gd name="T12" fmla="*/ 0 w 192"/>
                <a:gd name="T13" fmla="*/ 8 h 162"/>
                <a:gd name="T14" fmla="*/ 96 w 192"/>
                <a:gd name="T15" fmla="*/ 0 h 162"/>
                <a:gd name="T16" fmla="*/ 192 w 192"/>
                <a:gd name="T17" fmla="*/ 8 h 162"/>
                <a:gd name="T18" fmla="*/ 192 w 192"/>
                <a:gd name="T19" fmla="*/ 3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7664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41"/>
          <p:cNvSpPr>
            <a:spLocks noChangeArrowheads="1"/>
          </p:cNvSpPr>
          <p:nvPr userDrawn="1"/>
        </p:nvSpPr>
        <p:spPr bwMode="auto">
          <a:xfrm>
            <a:off x="5024438" y="-2908242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14" name="Oval 41"/>
          <p:cNvSpPr>
            <a:spLocks noChangeArrowheads="1"/>
          </p:cNvSpPr>
          <p:nvPr userDrawn="1"/>
        </p:nvSpPr>
        <p:spPr bwMode="auto">
          <a:xfrm>
            <a:off x="5429439" y="-1897567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grpSp>
        <p:nvGrpSpPr>
          <p:cNvPr id="16" name="Group 25"/>
          <p:cNvGrpSpPr/>
          <p:nvPr userDrawn="1"/>
        </p:nvGrpSpPr>
        <p:grpSpPr>
          <a:xfrm>
            <a:off x="7256329" y="4879328"/>
            <a:ext cx="1692409" cy="153444"/>
            <a:chOff x="2619375" y="-595312"/>
            <a:chExt cx="1785938" cy="215899"/>
          </a:xfrm>
        </p:grpSpPr>
        <p:sp>
          <p:nvSpPr>
            <p:cNvPr id="23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180 w 180"/>
                <a:gd name="T1" fmla="*/ 122 h 166"/>
                <a:gd name="T2" fmla="*/ 155 w 180"/>
                <a:gd name="T3" fmla="*/ 156 h 166"/>
                <a:gd name="T4" fmla="*/ 81 w 180"/>
                <a:gd name="T5" fmla="*/ 166 h 166"/>
                <a:gd name="T6" fmla="*/ 0 w 180"/>
                <a:gd name="T7" fmla="*/ 158 h 166"/>
                <a:gd name="T8" fmla="*/ 0 w 180"/>
                <a:gd name="T9" fmla="*/ 132 h 166"/>
                <a:gd name="T10" fmla="*/ 143 w 180"/>
                <a:gd name="T11" fmla="*/ 132 h 166"/>
                <a:gd name="T12" fmla="*/ 143 w 180"/>
                <a:gd name="T13" fmla="*/ 97 h 166"/>
                <a:gd name="T14" fmla="*/ 42 w 180"/>
                <a:gd name="T15" fmla="*/ 97 h 166"/>
                <a:gd name="T16" fmla="*/ 1 w 180"/>
                <a:gd name="T17" fmla="*/ 59 h 166"/>
                <a:gd name="T18" fmla="*/ 1 w 180"/>
                <a:gd name="T19" fmla="*/ 44 h 166"/>
                <a:gd name="T20" fmla="*/ 26 w 180"/>
                <a:gd name="T21" fmla="*/ 9 h 166"/>
                <a:gd name="T22" fmla="*/ 97 w 180"/>
                <a:gd name="T23" fmla="*/ 0 h 166"/>
                <a:gd name="T24" fmla="*/ 177 w 180"/>
                <a:gd name="T25" fmla="*/ 8 h 166"/>
                <a:gd name="T26" fmla="*/ 177 w 180"/>
                <a:gd name="T27" fmla="*/ 34 h 166"/>
                <a:gd name="T28" fmla="*/ 37 w 180"/>
                <a:gd name="T29" fmla="*/ 34 h 166"/>
                <a:gd name="T30" fmla="*/ 37 w 180"/>
                <a:gd name="T31" fmla="*/ 64 h 166"/>
                <a:gd name="T32" fmla="*/ 138 w 180"/>
                <a:gd name="T33" fmla="*/ 64 h 166"/>
                <a:gd name="T34" fmla="*/ 180 w 180"/>
                <a:gd name="T35" fmla="*/ 102 h 166"/>
                <a:gd name="T36" fmla="*/ 180 w 180"/>
                <a:gd name="T37" fmla="*/ 12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4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177 w 177"/>
                <a:gd name="T1" fmla="*/ 158 h 166"/>
                <a:gd name="T2" fmla="*/ 89 w 177"/>
                <a:gd name="T3" fmla="*/ 166 h 166"/>
                <a:gd name="T4" fmla="*/ 0 w 177"/>
                <a:gd name="T5" fmla="*/ 158 h 166"/>
                <a:gd name="T6" fmla="*/ 0 w 177"/>
                <a:gd name="T7" fmla="*/ 8 h 166"/>
                <a:gd name="T8" fmla="*/ 88 w 177"/>
                <a:gd name="T9" fmla="*/ 0 h 166"/>
                <a:gd name="T10" fmla="*/ 176 w 177"/>
                <a:gd name="T11" fmla="*/ 8 h 166"/>
                <a:gd name="T12" fmla="*/ 176 w 177"/>
                <a:gd name="T13" fmla="*/ 35 h 166"/>
                <a:gd name="T14" fmla="*/ 43 w 177"/>
                <a:gd name="T15" fmla="*/ 35 h 166"/>
                <a:gd name="T16" fmla="*/ 43 w 177"/>
                <a:gd name="T17" fmla="*/ 65 h 166"/>
                <a:gd name="T18" fmla="*/ 130 w 177"/>
                <a:gd name="T19" fmla="*/ 65 h 166"/>
                <a:gd name="T20" fmla="*/ 130 w 177"/>
                <a:gd name="T21" fmla="*/ 96 h 166"/>
                <a:gd name="T22" fmla="*/ 43 w 177"/>
                <a:gd name="T23" fmla="*/ 96 h 166"/>
                <a:gd name="T24" fmla="*/ 43 w 177"/>
                <a:gd name="T25" fmla="*/ 132 h 166"/>
                <a:gd name="T26" fmla="*/ 177 w 177"/>
                <a:gd name="T27" fmla="*/ 132 h 166"/>
                <a:gd name="T28" fmla="*/ 177 w 177"/>
                <a:gd name="T29" fmla="*/ 1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5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158 w 158"/>
                <a:gd name="T1" fmla="*/ 154 h 162"/>
                <a:gd name="T2" fmla="*/ 80 w 158"/>
                <a:gd name="T3" fmla="*/ 162 h 162"/>
                <a:gd name="T4" fmla="*/ 0 w 158"/>
                <a:gd name="T5" fmla="*/ 154 h 162"/>
                <a:gd name="T6" fmla="*/ 0 w 158"/>
                <a:gd name="T7" fmla="*/ 0 h 162"/>
                <a:gd name="T8" fmla="*/ 43 w 158"/>
                <a:gd name="T9" fmla="*/ 0 h 162"/>
                <a:gd name="T10" fmla="*/ 43 w 158"/>
                <a:gd name="T11" fmla="*/ 126 h 162"/>
                <a:gd name="T12" fmla="*/ 158 w 158"/>
                <a:gd name="T13" fmla="*/ 126 h 162"/>
                <a:gd name="T14" fmla="*/ 158 w 158"/>
                <a:gd name="T15" fmla="*/ 15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6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26 w 226"/>
                <a:gd name="T1" fmla="*/ 155 h 161"/>
                <a:gd name="T2" fmla="*/ 179 w 226"/>
                <a:gd name="T3" fmla="*/ 161 h 161"/>
                <a:gd name="T4" fmla="*/ 114 w 226"/>
                <a:gd name="T5" fmla="*/ 29 h 161"/>
                <a:gd name="T6" fmla="*/ 110 w 226"/>
                <a:gd name="T7" fmla="*/ 29 h 161"/>
                <a:gd name="T8" fmla="*/ 45 w 226"/>
                <a:gd name="T9" fmla="*/ 161 h 161"/>
                <a:gd name="T10" fmla="*/ 0 w 226"/>
                <a:gd name="T11" fmla="*/ 155 h 161"/>
                <a:gd name="T12" fmla="*/ 83 w 226"/>
                <a:gd name="T13" fmla="*/ 0 h 161"/>
                <a:gd name="T14" fmla="*/ 142 w 226"/>
                <a:gd name="T15" fmla="*/ 0 h 161"/>
                <a:gd name="T16" fmla="*/ 226 w 226"/>
                <a:gd name="T17" fmla="*/ 15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7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8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190 w 190"/>
                <a:gd name="T1" fmla="*/ 158 h 163"/>
                <a:gd name="T2" fmla="*/ 148 w 190"/>
                <a:gd name="T3" fmla="*/ 163 h 163"/>
                <a:gd name="T4" fmla="*/ 148 w 190"/>
                <a:gd name="T5" fmla="*/ 96 h 163"/>
                <a:gd name="T6" fmla="*/ 42 w 190"/>
                <a:gd name="T7" fmla="*/ 96 h 163"/>
                <a:gd name="T8" fmla="*/ 42 w 190"/>
                <a:gd name="T9" fmla="*/ 163 h 163"/>
                <a:gd name="T10" fmla="*/ 0 w 190"/>
                <a:gd name="T11" fmla="*/ 158 h 163"/>
                <a:gd name="T12" fmla="*/ 0 w 190"/>
                <a:gd name="T13" fmla="*/ 5 h 163"/>
                <a:gd name="T14" fmla="*/ 42 w 190"/>
                <a:gd name="T15" fmla="*/ 0 h 163"/>
                <a:gd name="T16" fmla="*/ 42 w 190"/>
                <a:gd name="T17" fmla="*/ 65 h 163"/>
                <a:gd name="T18" fmla="*/ 148 w 190"/>
                <a:gd name="T19" fmla="*/ 65 h 163"/>
                <a:gd name="T20" fmla="*/ 148 w 190"/>
                <a:gd name="T21" fmla="*/ 0 h 163"/>
                <a:gd name="T22" fmla="*/ 190 w 190"/>
                <a:gd name="T23" fmla="*/ 5 h 163"/>
                <a:gd name="T24" fmla="*/ 190 w 190"/>
                <a:gd name="T25" fmla="*/ 15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9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192 w 192"/>
                <a:gd name="T1" fmla="*/ 35 h 162"/>
                <a:gd name="T2" fmla="*/ 117 w 192"/>
                <a:gd name="T3" fmla="*/ 35 h 162"/>
                <a:gd name="T4" fmla="*/ 117 w 192"/>
                <a:gd name="T5" fmla="*/ 162 h 162"/>
                <a:gd name="T6" fmla="*/ 75 w 192"/>
                <a:gd name="T7" fmla="*/ 162 h 162"/>
                <a:gd name="T8" fmla="*/ 75 w 192"/>
                <a:gd name="T9" fmla="*/ 35 h 162"/>
                <a:gd name="T10" fmla="*/ 0 w 192"/>
                <a:gd name="T11" fmla="*/ 35 h 162"/>
                <a:gd name="T12" fmla="*/ 0 w 192"/>
                <a:gd name="T13" fmla="*/ 8 h 162"/>
                <a:gd name="T14" fmla="*/ 96 w 192"/>
                <a:gd name="T15" fmla="*/ 0 h 162"/>
                <a:gd name="T16" fmla="*/ 192 w 192"/>
                <a:gd name="T17" fmla="*/ 8 h 162"/>
                <a:gd name="T18" fmla="*/ 192 w 192"/>
                <a:gd name="T19" fmla="*/ 3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5" y="696543"/>
            <a:ext cx="5322434" cy="3934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0"/>
          </p:nvPr>
        </p:nvSpPr>
        <p:spPr bwMode="auto">
          <a:xfrm>
            <a:off x="5501951" y="-9524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2000" anchor="ctr" anchorCtr="0"/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07383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1" y="720928"/>
            <a:ext cx="4038601" cy="3917467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720928"/>
            <a:ext cx="4038601" cy="3917467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776678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78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41"/>
          <p:cNvSpPr>
            <a:spLocks noChangeArrowheads="1"/>
          </p:cNvSpPr>
          <p:nvPr userDrawn="1"/>
        </p:nvSpPr>
        <p:spPr bwMode="auto">
          <a:xfrm>
            <a:off x="5024438" y="-2908240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4" name="Oval 41"/>
          <p:cNvSpPr>
            <a:spLocks noChangeArrowheads="1"/>
          </p:cNvSpPr>
          <p:nvPr userDrawn="1"/>
        </p:nvSpPr>
        <p:spPr bwMode="auto">
          <a:xfrm>
            <a:off x="5429439" y="-1897567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5" y="696545"/>
            <a:ext cx="5322434" cy="3934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3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41" y="696544"/>
            <a:ext cx="3431611" cy="3934454"/>
          </a:xfrm>
          <a:prstGeom prst="rect">
            <a:avLst/>
          </a:prstGeom>
        </p:spPr>
        <p:txBody>
          <a:bodyPr anchor="ctr" anchorCtr="0"/>
          <a:lstStyle>
            <a:lvl1pPr marL="0" indent="0" algn="r">
              <a:buFontTx/>
              <a:buNone/>
              <a:defRPr sz="16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330449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02050" y="1007215"/>
            <a:ext cx="4918023" cy="3190787"/>
          </a:xfrm>
        </p:spPr>
        <p:txBody>
          <a:bodyPr/>
          <a:lstStyle>
            <a:lvl1pPr algn="l">
              <a:defRPr sz="2600">
                <a:solidFill>
                  <a:schemeClr val="bg2"/>
                </a:solidFill>
              </a:defRPr>
            </a:lvl1pPr>
          </a:lstStyle>
          <a:p>
            <a:r>
              <a:rPr lang="fr-FR" dirty="0" smtClean="0"/>
              <a:t>Cliquez et</a:t>
            </a:r>
            <a:br>
              <a:rPr lang="fr-FR" dirty="0" smtClean="0"/>
            </a:br>
            <a:r>
              <a:rPr lang="fr-FR" dirty="0" smtClean="0"/>
              <a:t>modifiez le titre</a:t>
            </a:r>
            <a:endParaRPr lang="fr-FR" dirty="0"/>
          </a:p>
        </p:txBody>
      </p:sp>
      <p:sp>
        <p:nvSpPr>
          <p:cNvPr id="24" name="Freeform 47"/>
          <p:cNvSpPr>
            <a:spLocks/>
          </p:cNvSpPr>
          <p:nvPr userDrawn="1"/>
        </p:nvSpPr>
        <p:spPr bwMode="auto">
          <a:xfrm>
            <a:off x="5210049" y="-519"/>
            <a:ext cx="3946693" cy="5178844"/>
          </a:xfrm>
          <a:custGeom>
            <a:avLst/>
            <a:gdLst>
              <a:gd name="T0" fmla="*/ 0 w 1237"/>
              <a:gd name="T1" fmla="*/ 1390 h 1746"/>
              <a:gd name="T2" fmla="*/ 33 w 1237"/>
              <a:gd name="T3" fmla="*/ 1746 h 1746"/>
              <a:gd name="T4" fmla="*/ 1237 w 1237"/>
              <a:gd name="T5" fmla="*/ 1746 h 1746"/>
              <a:gd name="T6" fmla="*/ 1237 w 1237"/>
              <a:gd name="T7" fmla="*/ 0 h 1746"/>
              <a:gd name="T8" fmla="*/ 584 w 1237"/>
              <a:gd name="T9" fmla="*/ 0 h 1746"/>
              <a:gd name="T10" fmla="*/ 0 w 1237"/>
              <a:gd name="T11" fmla="*/ 1390 h 1746"/>
              <a:gd name="connsiteX0" fmla="*/ 34 w 10770"/>
              <a:gd name="connsiteY0" fmla="*/ 7961 h 10400"/>
              <a:gd name="connsiteX1" fmla="*/ 100 w 10770"/>
              <a:gd name="connsiteY1" fmla="*/ 8577 h 10400"/>
              <a:gd name="connsiteX2" fmla="*/ 10034 w 10770"/>
              <a:gd name="connsiteY2" fmla="*/ 10000 h 10400"/>
              <a:gd name="connsiteX3" fmla="*/ 10034 w 10770"/>
              <a:gd name="connsiteY3" fmla="*/ 0 h 10400"/>
              <a:gd name="connsiteX4" fmla="*/ 4755 w 10770"/>
              <a:gd name="connsiteY4" fmla="*/ 0 h 10400"/>
              <a:gd name="connsiteX5" fmla="*/ 34 w 10770"/>
              <a:gd name="connsiteY5" fmla="*/ 7961 h 10400"/>
              <a:gd name="connsiteX0" fmla="*/ 34 w 10277"/>
              <a:gd name="connsiteY0" fmla="*/ 7961 h 9176"/>
              <a:gd name="connsiteX1" fmla="*/ 100 w 10277"/>
              <a:gd name="connsiteY1" fmla="*/ 8577 h 9176"/>
              <a:gd name="connsiteX2" fmla="*/ 9276 w 10277"/>
              <a:gd name="connsiteY2" fmla="*/ 8529 h 9176"/>
              <a:gd name="connsiteX3" fmla="*/ 10034 w 10277"/>
              <a:gd name="connsiteY3" fmla="*/ 0 h 9176"/>
              <a:gd name="connsiteX4" fmla="*/ 4755 w 10277"/>
              <a:gd name="connsiteY4" fmla="*/ 0 h 9176"/>
              <a:gd name="connsiteX5" fmla="*/ 34 w 10277"/>
              <a:gd name="connsiteY5" fmla="*/ 7961 h 9176"/>
              <a:gd name="connsiteX0" fmla="*/ 33 w 9764"/>
              <a:gd name="connsiteY0" fmla="*/ 8676 h 10304"/>
              <a:gd name="connsiteX1" fmla="*/ 97 w 9764"/>
              <a:gd name="connsiteY1" fmla="*/ 9347 h 10304"/>
              <a:gd name="connsiteX2" fmla="*/ 9026 w 9764"/>
              <a:gd name="connsiteY2" fmla="*/ 9295 h 10304"/>
              <a:gd name="connsiteX3" fmla="*/ 9764 w 9764"/>
              <a:gd name="connsiteY3" fmla="*/ 0 h 10304"/>
              <a:gd name="connsiteX4" fmla="*/ 4627 w 9764"/>
              <a:gd name="connsiteY4" fmla="*/ 0 h 10304"/>
              <a:gd name="connsiteX5" fmla="*/ 33 w 9764"/>
              <a:gd name="connsiteY5" fmla="*/ 8676 h 10304"/>
              <a:gd name="connsiteX0" fmla="*/ 34 w 10016"/>
              <a:gd name="connsiteY0" fmla="*/ 8420 h 9071"/>
              <a:gd name="connsiteX1" fmla="*/ 99 w 10016"/>
              <a:gd name="connsiteY1" fmla="*/ 9071 h 9071"/>
              <a:gd name="connsiteX2" fmla="*/ 9244 w 10016"/>
              <a:gd name="connsiteY2" fmla="*/ 9021 h 9071"/>
              <a:gd name="connsiteX3" fmla="*/ 10000 w 10016"/>
              <a:gd name="connsiteY3" fmla="*/ 0 h 9071"/>
              <a:gd name="connsiteX4" fmla="*/ 4739 w 10016"/>
              <a:gd name="connsiteY4" fmla="*/ 0 h 9071"/>
              <a:gd name="connsiteX5" fmla="*/ 34 w 10016"/>
              <a:gd name="connsiteY5" fmla="*/ 8420 h 9071"/>
              <a:gd name="connsiteX0" fmla="*/ 34 w 9984"/>
              <a:gd name="connsiteY0" fmla="*/ 9282 h 10000"/>
              <a:gd name="connsiteX1" fmla="*/ 99 w 9984"/>
              <a:gd name="connsiteY1" fmla="*/ 10000 h 10000"/>
              <a:gd name="connsiteX2" fmla="*/ 9229 w 9984"/>
              <a:gd name="connsiteY2" fmla="*/ 9945 h 10000"/>
              <a:gd name="connsiteX3" fmla="*/ 9984 w 9984"/>
              <a:gd name="connsiteY3" fmla="*/ 0 h 10000"/>
              <a:gd name="connsiteX4" fmla="*/ 4731 w 9984"/>
              <a:gd name="connsiteY4" fmla="*/ 0 h 10000"/>
              <a:gd name="connsiteX5" fmla="*/ 34 w 9984"/>
              <a:gd name="connsiteY5" fmla="*/ 9282 h 10000"/>
              <a:gd name="connsiteX0" fmla="*/ 34 w 10052"/>
              <a:gd name="connsiteY0" fmla="*/ 9282 h 10443"/>
              <a:gd name="connsiteX1" fmla="*/ 99 w 10052"/>
              <a:gd name="connsiteY1" fmla="*/ 10000 h 10443"/>
              <a:gd name="connsiteX2" fmla="*/ 9822 w 10052"/>
              <a:gd name="connsiteY2" fmla="*/ 10443 h 10443"/>
              <a:gd name="connsiteX3" fmla="*/ 10000 w 10052"/>
              <a:gd name="connsiteY3" fmla="*/ 0 h 10443"/>
              <a:gd name="connsiteX4" fmla="*/ 4739 w 10052"/>
              <a:gd name="connsiteY4" fmla="*/ 0 h 10443"/>
              <a:gd name="connsiteX5" fmla="*/ 34 w 10052"/>
              <a:gd name="connsiteY5" fmla="*/ 9282 h 10443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9355"/>
              <a:gd name="connsiteY0" fmla="*/ 9282 h 10037"/>
              <a:gd name="connsiteX1" fmla="*/ 99 w 9355"/>
              <a:gd name="connsiteY1" fmla="*/ 10000 h 10037"/>
              <a:gd name="connsiteX2" fmla="*/ 9244 w 9355"/>
              <a:gd name="connsiteY2" fmla="*/ 10037 h 10037"/>
              <a:gd name="connsiteX3" fmla="*/ 9266 w 9355"/>
              <a:gd name="connsiteY3" fmla="*/ 37 h 10037"/>
              <a:gd name="connsiteX4" fmla="*/ 4739 w 9355"/>
              <a:gd name="connsiteY4" fmla="*/ 0 h 10037"/>
              <a:gd name="connsiteX5" fmla="*/ 34 w 9355"/>
              <a:gd name="connsiteY5" fmla="*/ 9282 h 10037"/>
              <a:gd name="connsiteX0" fmla="*/ 36 w 10063"/>
              <a:gd name="connsiteY0" fmla="*/ 9248 h 10000"/>
              <a:gd name="connsiteX1" fmla="*/ 106 w 10063"/>
              <a:gd name="connsiteY1" fmla="*/ 9963 h 10000"/>
              <a:gd name="connsiteX2" fmla="*/ 9881 w 10063"/>
              <a:gd name="connsiteY2" fmla="*/ 10000 h 10000"/>
              <a:gd name="connsiteX3" fmla="*/ 9905 w 10063"/>
              <a:gd name="connsiteY3" fmla="*/ 37 h 10000"/>
              <a:gd name="connsiteX4" fmla="*/ 5066 w 10063"/>
              <a:gd name="connsiteY4" fmla="*/ 0 h 10000"/>
              <a:gd name="connsiteX5" fmla="*/ 36 w 10063"/>
              <a:gd name="connsiteY5" fmla="*/ 9248 h 10000"/>
              <a:gd name="connsiteX0" fmla="*/ 36 w 11201"/>
              <a:gd name="connsiteY0" fmla="*/ 9248 h 10000"/>
              <a:gd name="connsiteX1" fmla="*/ 106 w 11201"/>
              <a:gd name="connsiteY1" fmla="*/ 9963 h 10000"/>
              <a:gd name="connsiteX2" fmla="*/ 9881 w 11201"/>
              <a:gd name="connsiteY2" fmla="*/ 10000 h 10000"/>
              <a:gd name="connsiteX3" fmla="*/ 9905 w 11201"/>
              <a:gd name="connsiteY3" fmla="*/ 37 h 10000"/>
              <a:gd name="connsiteX4" fmla="*/ 5066 w 11201"/>
              <a:gd name="connsiteY4" fmla="*/ 0 h 10000"/>
              <a:gd name="connsiteX5" fmla="*/ 36 w 11201"/>
              <a:gd name="connsiteY5" fmla="*/ 9248 h 10000"/>
              <a:gd name="connsiteX0" fmla="*/ 36 w 9905"/>
              <a:gd name="connsiteY0" fmla="*/ 9248 h 10000"/>
              <a:gd name="connsiteX1" fmla="*/ 106 w 9905"/>
              <a:gd name="connsiteY1" fmla="*/ 9963 h 10000"/>
              <a:gd name="connsiteX2" fmla="*/ 9881 w 9905"/>
              <a:gd name="connsiteY2" fmla="*/ 10000 h 10000"/>
              <a:gd name="connsiteX3" fmla="*/ 9905 w 9905"/>
              <a:gd name="connsiteY3" fmla="*/ 37 h 10000"/>
              <a:gd name="connsiteX4" fmla="*/ 5066 w 9905"/>
              <a:gd name="connsiteY4" fmla="*/ 0 h 10000"/>
              <a:gd name="connsiteX5" fmla="*/ 36 w 9905"/>
              <a:gd name="connsiteY5" fmla="*/ 9248 h 10000"/>
              <a:gd name="connsiteX0" fmla="*/ 37 w 10001"/>
              <a:gd name="connsiteY0" fmla="*/ 9248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9248 h 10000"/>
              <a:gd name="connsiteX0" fmla="*/ 37 w 10001"/>
              <a:gd name="connsiteY0" fmla="*/ 8311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8311 h 10000"/>
              <a:gd name="connsiteX0" fmla="*/ 0 w 9964"/>
              <a:gd name="connsiteY0" fmla="*/ 8311 h 10000"/>
              <a:gd name="connsiteX1" fmla="*/ 71 w 9964"/>
              <a:gd name="connsiteY1" fmla="*/ 9963 h 10000"/>
              <a:gd name="connsiteX2" fmla="*/ 9940 w 9964"/>
              <a:gd name="connsiteY2" fmla="*/ 10000 h 10000"/>
              <a:gd name="connsiteX3" fmla="*/ 9964 w 9964"/>
              <a:gd name="connsiteY3" fmla="*/ 37 h 10000"/>
              <a:gd name="connsiteX4" fmla="*/ 5079 w 9964"/>
              <a:gd name="connsiteY4" fmla="*/ 0 h 10000"/>
              <a:gd name="connsiteX5" fmla="*/ 0 w 9964"/>
              <a:gd name="connsiteY5" fmla="*/ 8311 h 10000"/>
              <a:gd name="connsiteX0" fmla="*/ 5129 w 10032"/>
              <a:gd name="connsiteY0" fmla="*/ 0 h 10000"/>
              <a:gd name="connsiteX1" fmla="*/ 103 w 10032"/>
              <a:gd name="connsiteY1" fmla="*/ 9963 h 10000"/>
              <a:gd name="connsiteX2" fmla="*/ 10008 w 10032"/>
              <a:gd name="connsiteY2" fmla="*/ 10000 h 10000"/>
              <a:gd name="connsiteX3" fmla="*/ 10032 w 10032"/>
              <a:gd name="connsiteY3" fmla="*/ 37 h 10000"/>
              <a:gd name="connsiteX4" fmla="*/ 5129 w 10032"/>
              <a:gd name="connsiteY4" fmla="*/ 0 h 10000"/>
              <a:gd name="connsiteX0" fmla="*/ 5162 w 10065"/>
              <a:gd name="connsiteY0" fmla="*/ 0 h 10000"/>
              <a:gd name="connsiteX1" fmla="*/ 136 w 10065"/>
              <a:gd name="connsiteY1" fmla="*/ 9963 h 10000"/>
              <a:gd name="connsiteX2" fmla="*/ 10041 w 10065"/>
              <a:gd name="connsiteY2" fmla="*/ 10000 h 10000"/>
              <a:gd name="connsiteX3" fmla="*/ 10065 w 10065"/>
              <a:gd name="connsiteY3" fmla="*/ 37 h 10000"/>
              <a:gd name="connsiteX4" fmla="*/ 5162 w 10065"/>
              <a:gd name="connsiteY4" fmla="*/ 0 h 10000"/>
              <a:gd name="connsiteX0" fmla="*/ 5174 w 10077"/>
              <a:gd name="connsiteY0" fmla="*/ 0 h 10000"/>
              <a:gd name="connsiteX1" fmla="*/ 148 w 10077"/>
              <a:gd name="connsiteY1" fmla="*/ 9963 h 10000"/>
              <a:gd name="connsiteX2" fmla="*/ 10053 w 10077"/>
              <a:gd name="connsiteY2" fmla="*/ 10000 h 10000"/>
              <a:gd name="connsiteX3" fmla="*/ 10077 w 10077"/>
              <a:gd name="connsiteY3" fmla="*/ 37 h 10000"/>
              <a:gd name="connsiteX4" fmla="*/ 5174 w 10077"/>
              <a:gd name="connsiteY4" fmla="*/ 0 h 10000"/>
              <a:gd name="connsiteX0" fmla="*/ 4965 w 9868"/>
              <a:gd name="connsiteY0" fmla="*/ 0 h 10000"/>
              <a:gd name="connsiteX1" fmla="*/ 156 w 9868"/>
              <a:gd name="connsiteY1" fmla="*/ 9963 h 10000"/>
              <a:gd name="connsiteX2" fmla="*/ 9844 w 9868"/>
              <a:gd name="connsiteY2" fmla="*/ 10000 h 10000"/>
              <a:gd name="connsiteX3" fmla="*/ 9868 w 9868"/>
              <a:gd name="connsiteY3" fmla="*/ 37 h 10000"/>
              <a:gd name="connsiteX4" fmla="*/ 4965 w 9868"/>
              <a:gd name="connsiteY4" fmla="*/ 0 h 10000"/>
              <a:gd name="connsiteX0" fmla="*/ 4977 w 9946"/>
              <a:gd name="connsiteY0" fmla="*/ 0 h 10000"/>
              <a:gd name="connsiteX1" fmla="*/ 104 w 9946"/>
              <a:gd name="connsiteY1" fmla="*/ 9963 h 10000"/>
              <a:gd name="connsiteX2" fmla="*/ 9922 w 9946"/>
              <a:gd name="connsiteY2" fmla="*/ 10000 h 10000"/>
              <a:gd name="connsiteX3" fmla="*/ 9946 w 9946"/>
              <a:gd name="connsiteY3" fmla="*/ 37 h 10000"/>
              <a:gd name="connsiteX4" fmla="*/ 4977 w 9946"/>
              <a:gd name="connsiteY4" fmla="*/ 0 h 10000"/>
              <a:gd name="connsiteX0" fmla="*/ 5026 w 10022"/>
              <a:gd name="connsiteY0" fmla="*/ 0 h 10000"/>
              <a:gd name="connsiteX1" fmla="*/ 127 w 10022"/>
              <a:gd name="connsiteY1" fmla="*/ 9963 h 10000"/>
              <a:gd name="connsiteX2" fmla="*/ 9998 w 10022"/>
              <a:gd name="connsiteY2" fmla="*/ 10000 h 10000"/>
              <a:gd name="connsiteX3" fmla="*/ 10022 w 10022"/>
              <a:gd name="connsiteY3" fmla="*/ 37 h 10000"/>
              <a:gd name="connsiteX4" fmla="*/ 5026 w 10022"/>
              <a:gd name="connsiteY4" fmla="*/ 0 h 10000"/>
              <a:gd name="connsiteX0" fmla="*/ 5168 w 10164"/>
              <a:gd name="connsiteY0" fmla="*/ 0 h 10000"/>
              <a:gd name="connsiteX1" fmla="*/ 122 w 10164"/>
              <a:gd name="connsiteY1" fmla="*/ 9963 h 10000"/>
              <a:gd name="connsiteX2" fmla="*/ 10140 w 10164"/>
              <a:gd name="connsiteY2" fmla="*/ 10000 h 10000"/>
              <a:gd name="connsiteX3" fmla="*/ 10164 w 10164"/>
              <a:gd name="connsiteY3" fmla="*/ 37 h 10000"/>
              <a:gd name="connsiteX4" fmla="*/ 5168 w 10164"/>
              <a:gd name="connsiteY4" fmla="*/ 0 h 10000"/>
              <a:gd name="connsiteX0" fmla="*/ 5168 w 10164"/>
              <a:gd name="connsiteY0" fmla="*/ 0 h 9987"/>
              <a:gd name="connsiteX1" fmla="*/ 122 w 10164"/>
              <a:gd name="connsiteY1" fmla="*/ 9963 h 9987"/>
              <a:gd name="connsiteX2" fmla="*/ 10140 w 10164"/>
              <a:gd name="connsiteY2" fmla="*/ 9987 h 9987"/>
              <a:gd name="connsiteX3" fmla="*/ 10164 w 10164"/>
              <a:gd name="connsiteY3" fmla="*/ 37 h 9987"/>
              <a:gd name="connsiteX4" fmla="*/ 5168 w 10164"/>
              <a:gd name="connsiteY4" fmla="*/ 0 h 9987"/>
              <a:gd name="connsiteX0" fmla="*/ 5085 w 10000"/>
              <a:gd name="connsiteY0" fmla="*/ 1 h 10001"/>
              <a:gd name="connsiteX1" fmla="*/ 120 w 10000"/>
              <a:gd name="connsiteY1" fmla="*/ 9977 h 10001"/>
              <a:gd name="connsiteX2" fmla="*/ 9976 w 10000"/>
              <a:gd name="connsiteY2" fmla="*/ 10001 h 10001"/>
              <a:gd name="connsiteX3" fmla="*/ 10000 w 10000"/>
              <a:gd name="connsiteY3" fmla="*/ 0 h 10001"/>
              <a:gd name="connsiteX4" fmla="*/ 5085 w 10000"/>
              <a:gd name="connsiteY4" fmla="*/ 1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1B42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31" name="Rectangle 1030"/>
          <p:cNvSpPr>
            <a:spLocks noChangeArrowheads="1"/>
          </p:cNvSpPr>
          <p:nvPr userDrawn="1"/>
        </p:nvSpPr>
        <p:spPr bwMode="auto">
          <a:xfrm>
            <a:off x="219121" y="4819430"/>
            <a:ext cx="4403724" cy="1365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tIns="0" bIns="0">
            <a:noAutofit/>
          </a:bodyPr>
          <a:lstStyle/>
          <a:p>
            <a:r>
              <a:rPr lang="en-AU" sz="900" dirty="0" smtClean="0">
                <a:solidFill>
                  <a:srgbClr val="333366"/>
                </a:solidFill>
              </a:rPr>
              <a:t>www.thalesgroup.com</a:t>
            </a:r>
            <a:endParaRPr lang="en-AU" sz="900" dirty="0">
              <a:solidFill>
                <a:srgbClr val="333366"/>
              </a:solidFill>
            </a:endParaRPr>
          </a:p>
        </p:txBody>
      </p:sp>
      <p:sp>
        <p:nvSpPr>
          <p:cNvPr id="3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02050" y="3134826"/>
            <a:ext cx="4918023" cy="523220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chemeClr val="accent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</a:t>
            </a:r>
            <a:br>
              <a:rPr lang="fr-FR" dirty="0" smtClean="0"/>
            </a:br>
            <a:r>
              <a:rPr lang="fr-FR" dirty="0" smtClean="0"/>
              <a:t>des sous-titres du masque</a:t>
            </a:r>
          </a:p>
        </p:txBody>
      </p:sp>
      <p:pic>
        <p:nvPicPr>
          <p:cNvPr id="13" name="Image 12" descr="logo_thales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51" t="36000" r="9051" b="36000"/>
          <a:stretch/>
        </p:blipFill>
        <p:spPr>
          <a:xfrm>
            <a:off x="235942" y="165679"/>
            <a:ext cx="2337180" cy="449458"/>
          </a:xfrm>
          <a:prstGeom prst="rect">
            <a:avLst/>
          </a:prstGeom>
        </p:spPr>
      </p:pic>
      <p:sp>
        <p:nvSpPr>
          <p:cNvPr id="14" name="Demi-cadre 13"/>
          <p:cNvSpPr/>
          <p:nvPr userDrawn="1"/>
        </p:nvSpPr>
        <p:spPr bwMode="auto">
          <a:xfrm>
            <a:off x="302050" y="1448487"/>
            <a:ext cx="386164" cy="393963"/>
          </a:xfrm>
          <a:prstGeom prst="halfFrame">
            <a:avLst>
              <a:gd name="adj1" fmla="val 12269"/>
              <a:gd name="adj2" fmla="val 13535"/>
            </a:avLst>
          </a:prstGeom>
          <a:solidFill>
            <a:srgbClr val="1B425F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r-FR">
              <a:solidFill>
                <a:srgbClr val="333366"/>
              </a:solidFill>
            </a:endParaRPr>
          </a:p>
        </p:txBody>
      </p:sp>
      <p:sp>
        <p:nvSpPr>
          <p:cNvPr id="10" name="ZoneTexte 11"/>
          <p:cNvSpPr txBox="1">
            <a:spLocks noChangeArrowheads="1"/>
          </p:cNvSpPr>
          <p:nvPr userDrawn="1"/>
        </p:nvSpPr>
        <p:spPr bwMode="auto">
          <a:xfrm>
            <a:off x="3707904" y="4743700"/>
            <a:ext cx="1728192" cy="185756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wrap="square" tIns="46800" anchor="ctr" anchorCtr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defRPr/>
            </a:pPr>
            <a:r>
              <a:rPr lang="en-US" sz="600" dirty="0" smtClean="0">
                <a:solidFill>
                  <a:srgbClr val="FFFFFF">
                    <a:lumMod val="65000"/>
                  </a:srgbClr>
                </a:solidFill>
                <a:latin typeface="Arial" charset="0"/>
              </a:rPr>
              <a:t>OPEN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1" y="-9524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2000" anchor="ctr" anchorCtr="0"/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81493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41"/>
          <p:cNvSpPr>
            <a:spLocks noChangeArrowheads="1"/>
          </p:cNvSpPr>
          <p:nvPr userDrawn="1"/>
        </p:nvSpPr>
        <p:spPr bwMode="auto">
          <a:xfrm>
            <a:off x="5024438" y="-2908240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4" name="Oval 41"/>
          <p:cNvSpPr>
            <a:spLocks noChangeArrowheads="1"/>
          </p:cNvSpPr>
          <p:nvPr userDrawn="1"/>
        </p:nvSpPr>
        <p:spPr bwMode="auto">
          <a:xfrm>
            <a:off x="5429439" y="-1897567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grpSp>
        <p:nvGrpSpPr>
          <p:cNvPr id="16" name="Group 25"/>
          <p:cNvGrpSpPr/>
          <p:nvPr userDrawn="1"/>
        </p:nvGrpSpPr>
        <p:grpSpPr>
          <a:xfrm>
            <a:off x="7256329" y="4879328"/>
            <a:ext cx="1692409" cy="153444"/>
            <a:chOff x="2619375" y="-595312"/>
            <a:chExt cx="1785938" cy="215899"/>
          </a:xfrm>
        </p:grpSpPr>
        <p:sp>
          <p:nvSpPr>
            <p:cNvPr id="23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180 w 180"/>
                <a:gd name="T1" fmla="*/ 122 h 166"/>
                <a:gd name="T2" fmla="*/ 155 w 180"/>
                <a:gd name="T3" fmla="*/ 156 h 166"/>
                <a:gd name="T4" fmla="*/ 81 w 180"/>
                <a:gd name="T5" fmla="*/ 166 h 166"/>
                <a:gd name="T6" fmla="*/ 0 w 180"/>
                <a:gd name="T7" fmla="*/ 158 h 166"/>
                <a:gd name="T8" fmla="*/ 0 w 180"/>
                <a:gd name="T9" fmla="*/ 132 h 166"/>
                <a:gd name="T10" fmla="*/ 143 w 180"/>
                <a:gd name="T11" fmla="*/ 132 h 166"/>
                <a:gd name="T12" fmla="*/ 143 w 180"/>
                <a:gd name="T13" fmla="*/ 97 h 166"/>
                <a:gd name="T14" fmla="*/ 42 w 180"/>
                <a:gd name="T15" fmla="*/ 97 h 166"/>
                <a:gd name="T16" fmla="*/ 1 w 180"/>
                <a:gd name="T17" fmla="*/ 59 h 166"/>
                <a:gd name="T18" fmla="*/ 1 w 180"/>
                <a:gd name="T19" fmla="*/ 44 h 166"/>
                <a:gd name="T20" fmla="*/ 26 w 180"/>
                <a:gd name="T21" fmla="*/ 9 h 166"/>
                <a:gd name="T22" fmla="*/ 97 w 180"/>
                <a:gd name="T23" fmla="*/ 0 h 166"/>
                <a:gd name="T24" fmla="*/ 177 w 180"/>
                <a:gd name="T25" fmla="*/ 8 h 166"/>
                <a:gd name="T26" fmla="*/ 177 w 180"/>
                <a:gd name="T27" fmla="*/ 34 h 166"/>
                <a:gd name="T28" fmla="*/ 37 w 180"/>
                <a:gd name="T29" fmla="*/ 34 h 166"/>
                <a:gd name="T30" fmla="*/ 37 w 180"/>
                <a:gd name="T31" fmla="*/ 64 h 166"/>
                <a:gd name="T32" fmla="*/ 138 w 180"/>
                <a:gd name="T33" fmla="*/ 64 h 166"/>
                <a:gd name="T34" fmla="*/ 180 w 180"/>
                <a:gd name="T35" fmla="*/ 102 h 166"/>
                <a:gd name="T36" fmla="*/ 180 w 180"/>
                <a:gd name="T37" fmla="*/ 12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4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177 w 177"/>
                <a:gd name="T1" fmla="*/ 158 h 166"/>
                <a:gd name="T2" fmla="*/ 89 w 177"/>
                <a:gd name="T3" fmla="*/ 166 h 166"/>
                <a:gd name="T4" fmla="*/ 0 w 177"/>
                <a:gd name="T5" fmla="*/ 158 h 166"/>
                <a:gd name="T6" fmla="*/ 0 w 177"/>
                <a:gd name="T7" fmla="*/ 8 h 166"/>
                <a:gd name="T8" fmla="*/ 88 w 177"/>
                <a:gd name="T9" fmla="*/ 0 h 166"/>
                <a:gd name="T10" fmla="*/ 176 w 177"/>
                <a:gd name="T11" fmla="*/ 8 h 166"/>
                <a:gd name="T12" fmla="*/ 176 w 177"/>
                <a:gd name="T13" fmla="*/ 35 h 166"/>
                <a:gd name="T14" fmla="*/ 43 w 177"/>
                <a:gd name="T15" fmla="*/ 35 h 166"/>
                <a:gd name="T16" fmla="*/ 43 w 177"/>
                <a:gd name="T17" fmla="*/ 65 h 166"/>
                <a:gd name="T18" fmla="*/ 130 w 177"/>
                <a:gd name="T19" fmla="*/ 65 h 166"/>
                <a:gd name="T20" fmla="*/ 130 w 177"/>
                <a:gd name="T21" fmla="*/ 96 h 166"/>
                <a:gd name="T22" fmla="*/ 43 w 177"/>
                <a:gd name="T23" fmla="*/ 96 h 166"/>
                <a:gd name="T24" fmla="*/ 43 w 177"/>
                <a:gd name="T25" fmla="*/ 132 h 166"/>
                <a:gd name="T26" fmla="*/ 177 w 177"/>
                <a:gd name="T27" fmla="*/ 132 h 166"/>
                <a:gd name="T28" fmla="*/ 177 w 177"/>
                <a:gd name="T29" fmla="*/ 1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5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158 w 158"/>
                <a:gd name="T1" fmla="*/ 154 h 162"/>
                <a:gd name="T2" fmla="*/ 80 w 158"/>
                <a:gd name="T3" fmla="*/ 162 h 162"/>
                <a:gd name="T4" fmla="*/ 0 w 158"/>
                <a:gd name="T5" fmla="*/ 154 h 162"/>
                <a:gd name="T6" fmla="*/ 0 w 158"/>
                <a:gd name="T7" fmla="*/ 0 h 162"/>
                <a:gd name="T8" fmla="*/ 43 w 158"/>
                <a:gd name="T9" fmla="*/ 0 h 162"/>
                <a:gd name="T10" fmla="*/ 43 w 158"/>
                <a:gd name="T11" fmla="*/ 126 h 162"/>
                <a:gd name="T12" fmla="*/ 158 w 158"/>
                <a:gd name="T13" fmla="*/ 126 h 162"/>
                <a:gd name="T14" fmla="*/ 158 w 158"/>
                <a:gd name="T15" fmla="*/ 15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6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26 w 226"/>
                <a:gd name="T1" fmla="*/ 155 h 161"/>
                <a:gd name="T2" fmla="*/ 179 w 226"/>
                <a:gd name="T3" fmla="*/ 161 h 161"/>
                <a:gd name="T4" fmla="*/ 114 w 226"/>
                <a:gd name="T5" fmla="*/ 29 h 161"/>
                <a:gd name="T6" fmla="*/ 110 w 226"/>
                <a:gd name="T7" fmla="*/ 29 h 161"/>
                <a:gd name="T8" fmla="*/ 45 w 226"/>
                <a:gd name="T9" fmla="*/ 161 h 161"/>
                <a:gd name="T10" fmla="*/ 0 w 226"/>
                <a:gd name="T11" fmla="*/ 155 h 161"/>
                <a:gd name="T12" fmla="*/ 83 w 226"/>
                <a:gd name="T13" fmla="*/ 0 h 161"/>
                <a:gd name="T14" fmla="*/ 142 w 226"/>
                <a:gd name="T15" fmla="*/ 0 h 161"/>
                <a:gd name="T16" fmla="*/ 226 w 226"/>
                <a:gd name="T17" fmla="*/ 15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7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8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190 w 190"/>
                <a:gd name="T1" fmla="*/ 158 h 163"/>
                <a:gd name="T2" fmla="*/ 148 w 190"/>
                <a:gd name="T3" fmla="*/ 163 h 163"/>
                <a:gd name="T4" fmla="*/ 148 w 190"/>
                <a:gd name="T5" fmla="*/ 96 h 163"/>
                <a:gd name="T6" fmla="*/ 42 w 190"/>
                <a:gd name="T7" fmla="*/ 96 h 163"/>
                <a:gd name="T8" fmla="*/ 42 w 190"/>
                <a:gd name="T9" fmla="*/ 163 h 163"/>
                <a:gd name="T10" fmla="*/ 0 w 190"/>
                <a:gd name="T11" fmla="*/ 158 h 163"/>
                <a:gd name="T12" fmla="*/ 0 w 190"/>
                <a:gd name="T13" fmla="*/ 5 h 163"/>
                <a:gd name="T14" fmla="*/ 42 w 190"/>
                <a:gd name="T15" fmla="*/ 0 h 163"/>
                <a:gd name="T16" fmla="*/ 42 w 190"/>
                <a:gd name="T17" fmla="*/ 65 h 163"/>
                <a:gd name="T18" fmla="*/ 148 w 190"/>
                <a:gd name="T19" fmla="*/ 65 h 163"/>
                <a:gd name="T20" fmla="*/ 148 w 190"/>
                <a:gd name="T21" fmla="*/ 0 h 163"/>
                <a:gd name="T22" fmla="*/ 190 w 190"/>
                <a:gd name="T23" fmla="*/ 5 h 163"/>
                <a:gd name="T24" fmla="*/ 190 w 190"/>
                <a:gd name="T25" fmla="*/ 15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9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192 w 192"/>
                <a:gd name="T1" fmla="*/ 35 h 162"/>
                <a:gd name="T2" fmla="*/ 117 w 192"/>
                <a:gd name="T3" fmla="*/ 35 h 162"/>
                <a:gd name="T4" fmla="*/ 117 w 192"/>
                <a:gd name="T5" fmla="*/ 162 h 162"/>
                <a:gd name="T6" fmla="*/ 75 w 192"/>
                <a:gd name="T7" fmla="*/ 162 h 162"/>
                <a:gd name="T8" fmla="*/ 75 w 192"/>
                <a:gd name="T9" fmla="*/ 35 h 162"/>
                <a:gd name="T10" fmla="*/ 0 w 192"/>
                <a:gd name="T11" fmla="*/ 35 h 162"/>
                <a:gd name="T12" fmla="*/ 0 w 192"/>
                <a:gd name="T13" fmla="*/ 8 h 162"/>
                <a:gd name="T14" fmla="*/ 96 w 192"/>
                <a:gd name="T15" fmla="*/ 0 h 162"/>
                <a:gd name="T16" fmla="*/ 192 w 192"/>
                <a:gd name="T17" fmla="*/ 8 h 162"/>
                <a:gd name="T18" fmla="*/ 192 w 192"/>
                <a:gd name="T19" fmla="*/ 3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5" y="696545"/>
            <a:ext cx="5322434" cy="3934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0"/>
          </p:nvPr>
        </p:nvSpPr>
        <p:spPr bwMode="auto">
          <a:xfrm>
            <a:off x="5501955" y="-9522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2000" anchor="ctr" anchorCtr="0"/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708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Relationship Id="rId14" Type="http://schemas.openxmlformats.org/officeDocument/2006/relationships/image" Target="../media/image3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66771" y="3"/>
            <a:ext cx="8674683" cy="5634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1" name="Espace réservé du numéro de diapositive 5"/>
          <p:cNvSpPr txBox="1">
            <a:spLocks/>
          </p:cNvSpPr>
          <p:nvPr/>
        </p:nvSpPr>
        <p:spPr>
          <a:xfrm>
            <a:off x="142293" y="4811881"/>
            <a:ext cx="78620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44350D62-B6BB-E847-B7AB-6B0C5C66D2F8}" type="slidenum">
              <a:rPr lang="fr-FR" smtClean="0">
                <a:solidFill>
                  <a:srgbClr val="333366"/>
                </a:solidFill>
              </a:rPr>
              <a:pPr algn="l"/>
              <a:t>‹N°›</a:t>
            </a:fld>
            <a:r>
              <a:rPr lang="fr-FR" dirty="0" smtClean="0">
                <a:solidFill>
                  <a:srgbClr val="333366"/>
                </a:solidFill>
              </a:rPr>
              <a:t>/9</a:t>
            </a:r>
            <a:endParaRPr lang="fr-FR" dirty="0">
              <a:solidFill>
                <a:srgbClr val="333366"/>
              </a:solidFill>
            </a:endParaRPr>
          </a:p>
        </p:txBody>
      </p:sp>
      <p:cxnSp>
        <p:nvCxnSpPr>
          <p:cNvPr id="17" name="Straight Connector 3"/>
          <p:cNvCxnSpPr/>
          <p:nvPr/>
        </p:nvCxnSpPr>
        <p:spPr bwMode="auto">
          <a:xfrm>
            <a:off x="-4452" y="563413"/>
            <a:ext cx="9148457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Rectangle 13"/>
          <p:cNvSpPr/>
          <p:nvPr/>
        </p:nvSpPr>
        <p:spPr bwMode="auto">
          <a:xfrm>
            <a:off x="-2341" y="120533"/>
            <a:ext cx="180000" cy="307777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400" b="0" i="0" u="none" strike="noStrike" cap="none" normalizeH="0" baseline="0" smtClean="0">
              <a:ln>
                <a:noFill/>
              </a:ln>
              <a:solidFill>
                <a:srgbClr val="323265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9" name="Freeform 22"/>
          <p:cNvSpPr>
            <a:spLocks/>
          </p:cNvSpPr>
          <p:nvPr/>
        </p:nvSpPr>
        <p:spPr bwMode="auto">
          <a:xfrm rot="10800000" flipH="1">
            <a:off x="177522" y="4788967"/>
            <a:ext cx="285447" cy="299102"/>
          </a:xfrm>
          <a:custGeom>
            <a:avLst/>
            <a:gdLst>
              <a:gd name="T0" fmla="*/ 39 w 412"/>
              <a:gd name="T1" fmla="*/ 411 h 411"/>
              <a:gd name="T2" fmla="*/ 0 w 412"/>
              <a:gd name="T3" fmla="*/ 411 h 411"/>
              <a:gd name="T4" fmla="*/ 0 w 412"/>
              <a:gd name="T5" fmla="*/ 0 h 411"/>
              <a:gd name="T6" fmla="*/ 412 w 412"/>
              <a:gd name="T7" fmla="*/ 0 h 411"/>
              <a:gd name="T8" fmla="*/ 412 w 412"/>
              <a:gd name="T9" fmla="*/ 39 h 411"/>
              <a:gd name="T10" fmla="*/ 39 w 412"/>
              <a:gd name="T11" fmla="*/ 39 h 411"/>
              <a:gd name="T12" fmla="*/ 39 w 412"/>
              <a:gd name="T13" fmla="*/ 411 h 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2" h="411">
                <a:moveTo>
                  <a:pt x="39" y="411"/>
                </a:moveTo>
                <a:lnTo>
                  <a:pt x="0" y="411"/>
                </a:lnTo>
                <a:lnTo>
                  <a:pt x="0" y="0"/>
                </a:lnTo>
                <a:lnTo>
                  <a:pt x="412" y="0"/>
                </a:lnTo>
                <a:lnTo>
                  <a:pt x="412" y="39"/>
                </a:lnTo>
                <a:lnTo>
                  <a:pt x="39" y="39"/>
                </a:lnTo>
                <a:lnTo>
                  <a:pt x="39" y="41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5" name="Espace réservé du texte 2"/>
          <p:cNvSpPr>
            <a:spLocks noGrp="1"/>
          </p:cNvSpPr>
          <p:nvPr>
            <p:ph type="body" idx="1"/>
          </p:nvPr>
        </p:nvSpPr>
        <p:spPr>
          <a:xfrm>
            <a:off x="270287" y="726515"/>
            <a:ext cx="8761932" cy="3934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  <p:sp>
        <p:nvSpPr>
          <p:cNvPr id="20" name="Rectangle 36"/>
          <p:cNvSpPr>
            <a:spLocks noChangeArrowheads="1"/>
          </p:cNvSpPr>
          <p:nvPr/>
        </p:nvSpPr>
        <p:spPr bwMode="auto">
          <a:xfrm>
            <a:off x="896977" y="4861557"/>
            <a:ext cx="2787425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700" noProof="0" dirty="0" smtClean="0">
                <a:solidFill>
                  <a:srgbClr val="969696"/>
                </a:solidFill>
              </a:rPr>
              <a:t>ISTY</a:t>
            </a:r>
            <a:r>
              <a:rPr lang="fr-FR" sz="700" baseline="0" noProof="0" dirty="0" smtClean="0">
                <a:solidFill>
                  <a:srgbClr val="969696"/>
                </a:solidFill>
              </a:rPr>
              <a:t> – 19/10/2015</a:t>
            </a:r>
            <a:endParaRPr lang="fr-FR" sz="600" noProof="0" dirty="0">
              <a:solidFill>
                <a:srgbClr val="606060"/>
              </a:solidFill>
            </a:endParaRPr>
          </a:p>
        </p:txBody>
      </p:sp>
      <p:sp>
        <p:nvSpPr>
          <p:cNvPr id="21" name="ZoneTexte 11"/>
          <p:cNvSpPr txBox="1">
            <a:spLocks noChangeArrowheads="1"/>
          </p:cNvSpPr>
          <p:nvPr userDrawn="1"/>
        </p:nvSpPr>
        <p:spPr bwMode="auto">
          <a:xfrm>
            <a:off x="3534910" y="4791685"/>
            <a:ext cx="2624934" cy="216534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wrap="square" tIns="46800" anchor="ctr" anchorCtr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Bidault Cyril – </a:t>
            </a:r>
            <a:r>
              <a:rPr lang="en-US" sz="800" b="0" dirty="0" err="1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Boudhir</a:t>
            </a:r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 </a:t>
            </a:r>
            <a:r>
              <a:rPr lang="en-US" sz="800" b="0" dirty="0" err="1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Hajer</a:t>
            </a:r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 – </a:t>
            </a:r>
            <a:r>
              <a:rPr lang="en-US" sz="800" b="0" dirty="0" err="1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Garnaud</a:t>
            </a:r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 Antonin</a:t>
            </a:r>
            <a:endParaRPr lang="en-US" sz="800" b="0" baseline="0" dirty="0" smtClean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069" y="4698875"/>
            <a:ext cx="992655" cy="44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075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731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725" r:id="rId9"/>
    <p:sldLayoutId id="2147483678" r:id="rId10"/>
    <p:sldLayoutId id="2147483679" r:id="rId11"/>
    <p:sldLayoutId id="2147483737" r:id="rId12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180975" algn="l" defTabSz="457200" rtl="0" eaLnBrk="1" latinLnBrk="0" hangingPunct="1">
        <a:lnSpc>
          <a:spcPct val="100000"/>
        </a:lnSpc>
        <a:spcBef>
          <a:spcPts val="600"/>
        </a:spcBef>
        <a:spcAft>
          <a:spcPts val="1200"/>
        </a:spcAft>
        <a:buClr>
          <a:schemeClr val="bg2"/>
        </a:buClr>
        <a:buSzPct val="90000"/>
        <a:buFont typeface="Century Gothic" panose="020B0502020202020204" pitchFamily="34" charset="0"/>
        <a:buChar char="▌"/>
        <a:tabLst>
          <a:tab pos="985838" algn="l"/>
        </a:tabLst>
        <a:defRPr lang="fr-FR" sz="1800" b="1" kern="1200" dirty="0" smtClean="0">
          <a:solidFill>
            <a:schemeClr val="bg2"/>
          </a:solidFill>
          <a:latin typeface="+mn-lt"/>
          <a:ea typeface="+mn-ea"/>
          <a:cs typeface="+mn-cs"/>
        </a:defRPr>
      </a:lvl1pPr>
      <a:lvl2pPr marL="539750" indent="-182563" algn="l" defTabSz="457200" rtl="0" eaLnBrk="1" latinLnBrk="0" hangingPunct="1">
        <a:spcBef>
          <a:spcPts val="0"/>
        </a:spcBef>
        <a:spcAft>
          <a:spcPts val="600"/>
        </a:spcAft>
        <a:buSzPct val="100000"/>
        <a:buFontTx/>
        <a:buBlip>
          <a:blip r:embed="rId15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98525" indent="-182563" algn="l" defTabSz="457200" rtl="0" eaLnBrk="1" latinLnBrk="0" hangingPunct="1">
        <a:spcBef>
          <a:spcPts val="360"/>
        </a:spcBef>
        <a:buSzPct val="100000"/>
        <a:buFont typeface="Lucida Grande"/>
        <a:buChar char="-"/>
        <a:defRPr sz="1500" kern="1200">
          <a:solidFill>
            <a:schemeClr val="accent4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B266B-8931-4A7F-B508-C9FC6AB5F23E}" type="datetimeFigureOut">
              <a:rPr lang="fr-FR" smtClean="0"/>
              <a:t>19/10/2015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66D92-5005-43DF-8995-A268E259D0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7127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04C5B-EFBA-4028-AB58-83C30B09F96B}" type="datetimeFigureOut">
              <a:rPr lang="fr-FR" smtClean="0"/>
              <a:t>19/10/2015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E5416-28B4-4D70-A5B4-1E377FE844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6657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1324E-2505-4A85-A00E-A7D7C338D1DD}" type="datetimeFigureOut">
              <a:rPr lang="fr-FR" smtClean="0"/>
              <a:t>19/10/2015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CCAF9-8433-4139-98D2-B72E59B59E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8093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B33D9-D1A4-48B2-8C00-C8F357BB1EA2}" type="datetimeFigureOut">
              <a:rPr lang="fr-FR" smtClean="0"/>
              <a:t>19/10/2015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0A8CE-EC81-440D-A9FF-6CB36DFFB1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6387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66771" y="1"/>
            <a:ext cx="8674683" cy="5618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79519" y="696545"/>
            <a:ext cx="8761932" cy="3934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  <p:sp>
        <p:nvSpPr>
          <p:cNvPr id="21" name="Espace réservé du numéro de diapositive 5"/>
          <p:cNvSpPr txBox="1">
            <a:spLocks/>
          </p:cNvSpPr>
          <p:nvPr/>
        </p:nvSpPr>
        <p:spPr>
          <a:xfrm>
            <a:off x="133238" y="4802828"/>
            <a:ext cx="78620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44350D62-B6BB-E847-B7AB-6B0C5C66D2F8}" type="slidenum">
              <a:rPr lang="fr-FR" smtClean="0">
                <a:solidFill>
                  <a:srgbClr val="333366"/>
                </a:solidFill>
              </a:rPr>
              <a:pPr algn="l"/>
              <a:t>‹N°›</a:t>
            </a:fld>
            <a:endParaRPr lang="fr-FR" dirty="0">
              <a:solidFill>
                <a:srgbClr val="333366"/>
              </a:solidFill>
            </a:endParaRPr>
          </a:p>
        </p:txBody>
      </p:sp>
      <p:cxnSp>
        <p:nvCxnSpPr>
          <p:cNvPr id="13" name="Straight Connector 3"/>
          <p:cNvCxnSpPr/>
          <p:nvPr/>
        </p:nvCxnSpPr>
        <p:spPr bwMode="auto">
          <a:xfrm>
            <a:off x="-4452" y="563413"/>
            <a:ext cx="9148457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Rectangle 13"/>
          <p:cNvSpPr/>
          <p:nvPr/>
        </p:nvSpPr>
        <p:spPr bwMode="auto">
          <a:xfrm>
            <a:off x="-2341" y="120533"/>
            <a:ext cx="180000" cy="307777"/>
          </a:xfrm>
          <a:prstGeom prst="rect">
            <a:avLst/>
          </a:prstGeom>
          <a:solidFill>
            <a:srgbClr val="5DBFD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sz="1400" smtClean="0">
              <a:solidFill>
                <a:srgbClr val="323265"/>
              </a:solidFill>
              <a:latin typeface="Arial" charset="0"/>
              <a:cs typeface="Arial" charset="0"/>
            </a:endParaRPr>
          </a:p>
        </p:txBody>
      </p:sp>
      <p:sp>
        <p:nvSpPr>
          <p:cNvPr id="23" name="ZoneTexte 11"/>
          <p:cNvSpPr txBox="1">
            <a:spLocks noChangeArrowheads="1"/>
          </p:cNvSpPr>
          <p:nvPr/>
        </p:nvSpPr>
        <p:spPr bwMode="auto">
          <a:xfrm>
            <a:off x="3707904" y="4743700"/>
            <a:ext cx="1728192" cy="185756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wrap="square" tIns="46800" anchor="ctr" anchorCtr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defRPr/>
            </a:pPr>
            <a:r>
              <a:rPr lang="en-US" sz="600" dirty="0" smtClean="0">
                <a:solidFill>
                  <a:srgbClr val="FFFFFF">
                    <a:lumMod val="65000"/>
                  </a:srgbClr>
                </a:solidFill>
                <a:latin typeface="Arial" charset="0"/>
              </a:rPr>
              <a:t>OPEN</a:t>
            </a:r>
          </a:p>
        </p:txBody>
      </p:sp>
      <p:sp>
        <p:nvSpPr>
          <p:cNvPr id="12" name="Freeform 22"/>
          <p:cNvSpPr>
            <a:spLocks/>
          </p:cNvSpPr>
          <p:nvPr/>
        </p:nvSpPr>
        <p:spPr bwMode="auto">
          <a:xfrm rot="10800000" flipH="1">
            <a:off x="159700" y="4842574"/>
            <a:ext cx="208368" cy="218336"/>
          </a:xfrm>
          <a:custGeom>
            <a:avLst/>
            <a:gdLst>
              <a:gd name="T0" fmla="*/ 39 w 412"/>
              <a:gd name="T1" fmla="*/ 411 h 411"/>
              <a:gd name="T2" fmla="*/ 0 w 412"/>
              <a:gd name="T3" fmla="*/ 411 h 411"/>
              <a:gd name="T4" fmla="*/ 0 w 412"/>
              <a:gd name="T5" fmla="*/ 0 h 411"/>
              <a:gd name="T6" fmla="*/ 412 w 412"/>
              <a:gd name="T7" fmla="*/ 0 h 411"/>
              <a:gd name="T8" fmla="*/ 412 w 412"/>
              <a:gd name="T9" fmla="*/ 39 h 411"/>
              <a:gd name="T10" fmla="*/ 39 w 412"/>
              <a:gd name="T11" fmla="*/ 39 h 411"/>
              <a:gd name="T12" fmla="*/ 39 w 412"/>
              <a:gd name="T13" fmla="*/ 411 h 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2" h="411">
                <a:moveTo>
                  <a:pt x="39" y="411"/>
                </a:moveTo>
                <a:lnTo>
                  <a:pt x="0" y="411"/>
                </a:lnTo>
                <a:lnTo>
                  <a:pt x="0" y="0"/>
                </a:lnTo>
                <a:lnTo>
                  <a:pt x="412" y="0"/>
                </a:lnTo>
                <a:lnTo>
                  <a:pt x="412" y="39"/>
                </a:lnTo>
                <a:lnTo>
                  <a:pt x="39" y="39"/>
                </a:lnTo>
                <a:lnTo>
                  <a:pt x="39" y="411"/>
                </a:lnTo>
                <a:close/>
              </a:path>
            </a:pathLst>
          </a:cu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>
              <a:defRPr/>
            </a:pPr>
            <a:endParaRPr lang="en-AU" kern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pic>
        <p:nvPicPr>
          <p:cNvPr id="16" name="Image 15" descr="logo_thales.png"/>
          <p:cNvPicPr>
            <a:picLocks noChangeAspect="1"/>
          </p:cNvPicPr>
          <p:nvPr userDrawn="1"/>
        </p:nvPicPr>
        <p:blipFill rotWithShape="1"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51" t="36000" r="9051" b="36000"/>
          <a:stretch/>
        </p:blipFill>
        <p:spPr>
          <a:xfrm>
            <a:off x="7213449" y="4743028"/>
            <a:ext cx="1728000" cy="332309"/>
          </a:xfrm>
          <a:prstGeom prst="rect">
            <a:avLst/>
          </a:prstGeom>
        </p:spPr>
      </p:pic>
      <p:sp>
        <p:nvSpPr>
          <p:cNvPr id="11" name="Rectangle 36"/>
          <p:cNvSpPr>
            <a:spLocks noChangeArrowheads="1"/>
          </p:cNvSpPr>
          <p:nvPr userDrawn="1"/>
        </p:nvSpPr>
        <p:spPr bwMode="auto">
          <a:xfrm rot="16200000">
            <a:off x="-1890004" y="2627451"/>
            <a:ext cx="4046486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fr-FR" sz="600" dirty="0" smtClean="0">
                <a:solidFill>
                  <a:srgbClr val="969696"/>
                </a:solidFill>
              </a:rPr>
              <a:t>Ce document ne peut être reproduit, modifié, adapté, publié, traduit, d'une quelconque façon, en tout ou partie, ni divulgué à un tiers sans l'accord préalable et écrit de Thales  -  ©Thales  2015 Tous Droits réservés.</a:t>
            </a:r>
            <a:endParaRPr lang="fr-FR" sz="700" dirty="0">
              <a:solidFill>
                <a:srgbClr val="606060"/>
              </a:solidFill>
            </a:endParaRPr>
          </a:p>
        </p:txBody>
      </p:sp>
      <p:sp>
        <p:nvSpPr>
          <p:cNvPr id="17" name="Rectangle 36"/>
          <p:cNvSpPr>
            <a:spLocks noChangeArrowheads="1"/>
          </p:cNvSpPr>
          <p:nvPr userDrawn="1"/>
        </p:nvSpPr>
        <p:spPr bwMode="auto">
          <a:xfrm>
            <a:off x="598580" y="4911085"/>
            <a:ext cx="54750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fr-FR" sz="600" dirty="0" smtClean="0">
                <a:solidFill>
                  <a:srgbClr val="969696"/>
                </a:solidFill>
              </a:rPr>
              <a:t>Corporate communications – Mars 2015</a:t>
            </a:r>
          </a:p>
        </p:txBody>
      </p:sp>
    </p:spTree>
    <p:extLst>
      <p:ext uri="{BB962C8B-B14F-4D97-AF65-F5344CB8AC3E}">
        <p14:creationId xmlns:p14="http://schemas.microsoft.com/office/powerpoint/2010/main" val="3312324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180975" algn="l" defTabSz="457200" rtl="0" eaLnBrk="1" latinLnBrk="0" hangingPunct="1">
        <a:lnSpc>
          <a:spcPct val="100000"/>
        </a:lnSpc>
        <a:spcBef>
          <a:spcPts val="600"/>
        </a:spcBef>
        <a:spcAft>
          <a:spcPts val="1200"/>
        </a:spcAft>
        <a:buClr>
          <a:schemeClr val="bg2"/>
        </a:buClr>
        <a:buSzPct val="90000"/>
        <a:buFont typeface="Century Gothic" panose="020B0502020202020204" pitchFamily="34" charset="0"/>
        <a:buChar char="▌"/>
        <a:tabLst>
          <a:tab pos="985838" algn="l"/>
        </a:tabLst>
        <a:defRPr lang="fr-FR" sz="1800" b="1" kern="1200" dirty="0" smtClean="0">
          <a:solidFill>
            <a:schemeClr val="bg2"/>
          </a:solidFill>
          <a:latin typeface="+mn-lt"/>
          <a:ea typeface="+mn-ea"/>
          <a:cs typeface="+mn-cs"/>
        </a:defRPr>
      </a:lvl1pPr>
      <a:lvl2pPr marL="539750" indent="-182563" algn="l" defTabSz="457200" rtl="0" eaLnBrk="1" latinLnBrk="0" hangingPunct="1">
        <a:spcBef>
          <a:spcPts val="0"/>
        </a:spcBef>
        <a:spcAft>
          <a:spcPts val="600"/>
        </a:spcAft>
        <a:buSzPct val="100000"/>
        <a:buFontTx/>
        <a:buBlip>
          <a:blip r:embed="rId15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98525" indent="-182563" algn="l" defTabSz="457200" rtl="0" eaLnBrk="1" latinLnBrk="0" hangingPunct="1">
        <a:spcBef>
          <a:spcPts val="360"/>
        </a:spcBef>
        <a:buSzPct val="100000"/>
        <a:buFont typeface="Lucida Grande"/>
        <a:buChar char="-"/>
        <a:defRPr sz="1500" kern="1200">
          <a:solidFill>
            <a:schemeClr val="accent4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66767" y="1"/>
            <a:ext cx="8674683" cy="5634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1" name="Espace réservé du numéro de diapositive 5"/>
          <p:cNvSpPr txBox="1">
            <a:spLocks/>
          </p:cNvSpPr>
          <p:nvPr/>
        </p:nvSpPr>
        <p:spPr>
          <a:xfrm>
            <a:off x="133238" y="4802828"/>
            <a:ext cx="78620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44350D62-B6BB-E847-B7AB-6B0C5C66D2F8}" type="slidenum">
              <a:rPr lang="fr-FR" smtClean="0">
                <a:solidFill>
                  <a:srgbClr val="333366"/>
                </a:solidFill>
              </a:rPr>
              <a:pPr algn="l"/>
              <a:t>‹N°›</a:t>
            </a:fld>
            <a:endParaRPr lang="fr-FR" dirty="0">
              <a:solidFill>
                <a:srgbClr val="333366"/>
              </a:solidFill>
            </a:endParaRPr>
          </a:p>
        </p:txBody>
      </p:sp>
      <p:cxnSp>
        <p:nvCxnSpPr>
          <p:cNvPr id="17" name="Straight Connector 3"/>
          <p:cNvCxnSpPr/>
          <p:nvPr/>
        </p:nvCxnSpPr>
        <p:spPr bwMode="auto">
          <a:xfrm>
            <a:off x="-4456" y="563413"/>
            <a:ext cx="9148457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Rectangle 13"/>
          <p:cNvSpPr/>
          <p:nvPr/>
        </p:nvSpPr>
        <p:spPr bwMode="auto">
          <a:xfrm>
            <a:off x="-2341" y="120531"/>
            <a:ext cx="180000" cy="307777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sz="1400" smtClean="0">
              <a:solidFill>
                <a:srgbClr val="323265"/>
              </a:solidFill>
              <a:latin typeface="Arial" charset="0"/>
              <a:cs typeface="Arial" charset="0"/>
            </a:endParaRPr>
          </a:p>
        </p:txBody>
      </p:sp>
      <p:sp>
        <p:nvSpPr>
          <p:cNvPr id="19" name="Freeform 22"/>
          <p:cNvSpPr>
            <a:spLocks/>
          </p:cNvSpPr>
          <p:nvPr/>
        </p:nvSpPr>
        <p:spPr bwMode="auto">
          <a:xfrm rot="10800000" flipH="1">
            <a:off x="159699" y="4842574"/>
            <a:ext cx="208368" cy="218336"/>
          </a:xfrm>
          <a:custGeom>
            <a:avLst/>
            <a:gdLst>
              <a:gd name="T0" fmla="*/ 39 w 412"/>
              <a:gd name="T1" fmla="*/ 411 h 411"/>
              <a:gd name="T2" fmla="*/ 0 w 412"/>
              <a:gd name="T3" fmla="*/ 411 h 411"/>
              <a:gd name="T4" fmla="*/ 0 w 412"/>
              <a:gd name="T5" fmla="*/ 0 h 411"/>
              <a:gd name="T6" fmla="*/ 412 w 412"/>
              <a:gd name="T7" fmla="*/ 0 h 411"/>
              <a:gd name="T8" fmla="*/ 412 w 412"/>
              <a:gd name="T9" fmla="*/ 39 h 411"/>
              <a:gd name="T10" fmla="*/ 39 w 412"/>
              <a:gd name="T11" fmla="*/ 39 h 411"/>
              <a:gd name="T12" fmla="*/ 39 w 412"/>
              <a:gd name="T13" fmla="*/ 411 h 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2" h="411">
                <a:moveTo>
                  <a:pt x="39" y="411"/>
                </a:moveTo>
                <a:lnTo>
                  <a:pt x="0" y="411"/>
                </a:lnTo>
                <a:lnTo>
                  <a:pt x="0" y="0"/>
                </a:lnTo>
                <a:lnTo>
                  <a:pt x="412" y="0"/>
                </a:lnTo>
                <a:lnTo>
                  <a:pt x="412" y="39"/>
                </a:lnTo>
                <a:lnTo>
                  <a:pt x="39" y="39"/>
                </a:lnTo>
                <a:lnTo>
                  <a:pt x="39" y="41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>
              <a:defRPr/>
            </a:pPr>
            <a:endParaRPr lang="en-AU" kern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16" name="ZoneTexte 11"/>
          <p:cNvSpPr txBox="1">
            <a:spLocks noChangeArrowheads="1"/>
          </p:cNvSpPr>
          <p:nvPr/>
        </p:nvSpPr>
        <p:spPr bwMode="auto">
          <a:xfrm>
            <a:off x="3707904" y="4743700"/>
            <a:ext cx="1728192" cy="185756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wrap="square" tIns="46800" anchor="ctr" anchorCtr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defRPr/>
            </a:pPr>
            <a:r>
              <a:rPr lang="en-US" sz="600" dirty="0" smtClean="0">
                <a:solidFill>
                  <a:srgbClr val="FFFFFF">
                    <a:lumMod val="65000"/>
                  </a:srgbClr>
                </a:solidFill>
                <a:latin typeface="Arial" charset="0"/>
              </a:rPr>
              <a:t>OPEN</a:t>
            </a:r>
          </a:p>
        </p:txBody>
      </p:sp>
      <p:sp>
        <p:nvSpPr>
          <p:cNvPr id="15" name="Espace réservé du texte 2"/>
          <p:cNvSpPr>
            <a:spLocks noGrp="1"/>
          </p:cNvSpPr>
          <p:nvPr>
            <p:ph type="body" idx="1"/>
          </p:nvPr>
        </p:nvSpPr>
        <p:spPr>
          <a:xfrm>
            <a:off x="179518" y="696543"/>
            <a:ext cx="8761932" cy="3934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  <p:pic>
        <p:nvPicPr>
          <p:cNvPr id="18" name="Image 17" descr="logo_thales.png"/>
          <p:cNvPicPr>
            <a:picLocks noChangeAspect="1"/>
          </p:cNvPicPr>
          <p:nvPr userDrawn="1"/>
        </p:nvPicPr>
        <p:blipFill rotWithShape="1"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51" t="36000" r="9051" b="36000"/>
          <a:stretch/>
        </p:blipFill>
        <p:spPr>
          <a:xfrm>
            <a:off x="7213449" y="4743027"/>
            <a:ext cx="1728000" cy="332309"/>
          </a:xfrm>
          <a:prstGeom prst="rect">
            <a:avLst/>
          </a:prstGeom>
        </p:spPr>
      </p:pic>
      <p:sp>
        <p:nvSpPr>
          <p:cNvPr id="13" name="Rectangle 36"/>
          <p:cNvSpPr>
            <a:spLocks noChangeArrowheads="1"/>
          </p:cNvSpPr>
          <p:nvPr userDrawn="1"/>
        </p:nvSpPr>
        <p:spPr bwMode="auto">
          <a:xfrm rot="16200000">
            <a:off x="-1890004" y="2627451"/>
            <a:ext cx="4046486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fr-FR" sz="600" dirty="0" smtClean="0">
                <a:solidFill>
                  <a:srgbClr val="969696"/>
                </a:solidFill>
              </a:rPr>
              <a:t>Ce document ne peut être reproduit, modifié, adapté, publié, traduit, d'une quelconque façon, en tout ou partie, ni divulgué à un tiers sans l'accord préalable et écrit de Thales  -  ©Thales  2015 Tous Droits réservés.</a:t>
            </a:r>
            <a:endParaRPr lang="fr-FR" sz="700" dirty="0">
              <a:solidFill>
                <a:srgbClr val="606060"/>
              </a:solidFill>
            </a:endParaRPr>
          </a:p>
        </p:txBody>
      </p:sp>
      <p:sp>
        <p:nvSpPr>
          <p:cNvPr id="20" name="Rectangle 36"/>
          <p:cNvSpPr>
            <a:spLocks noChangeArrowheads="1"/>
          </p:cNvSpPr>
          <p:nvPr userDrawn="1"/>
        </p:nvSpPr>
        <p:spPr bwMode="auto">
          <a:xfrm>
            <a:off x="598580" y="4911085"/>
            <a:ext cx="54750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fr-FR" sz="600" dirty="0" smtClean="0">
                <a:solidFill>
                  <a:srgbClr val="969696"/>
                </a:solidFill>
              </a:rPr>
              <a:t>Corporate communications – Mars 2015</a:t>
            </a:r>
          </a:p>
        </p:txBody>
      </p:sp>
    </p:spTree>
    <p:extLst>
      <p:ext uri="{BB962C8B-B14F-4D97-AF65-F5344CB8AC3E}">
        <p14:creationId xmlns:p14="http://schemas.microsoft.com/office/powerpoint/2010/main" val="78117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180975" algn="l" defTabSz="457200" rtl="0" eaLnBrk="1" latinLnBrk="0" hangingPunct="1">
        <a:lnSpc>
          <a:spcPct val="100000"/>
        </a:lnSpc>
        <a:spcBef>
          <a:spcPts val="600"/>
        </a:spcBef>
        <a:spcAft>
          <a:spcPts val="1200"/>
        </a:spcAft>
        <a:buClr>
          <a:schemeClr val="bg2"/>
        </a:buClr>
        <a:buSzPct val="90000"/>
        <a:buFont typeface="Century Gothic" panose="020B0502020202020204" pitchFamily="34" charset="0"/>
        <a:buChar char="▌"/>
        <a:tabLst>
          <a:tab pos="985838" algn="l"/>
        </a:tabLst>
        <a:defRPr lang="fr-FR" sz="1800" b="1" kern="1200" dirty="0" smtClean="0">
          <a:solidFill>
            <a:schemeClr val="bg2"/>
          </a:solidFill>
          <a:latin typeface="+mn-lt"/>
          <a:ea typeface="+mn-ea"/>
          <a:cs typeface="+mn-cs"/>
        </a:defRPr>
      </a:lvl1pPr>
      <a:lvl2pPr marL="539750" indent="-182563" algn="l" defTabSz="457200" rtl="0" eaLnBrk="1" latinLnBrk="0" hangingPunct="1">
        <a:spcBef>
          <a:spcPts val="0"/>
        </a:spcBef>
        <a:spcAft>
          <a:spcPts val="600"/>
        </a:spcAft>
        <a:buSzPct val="100000"/>
        <a:buFontTx/>
        <a:buBlip>
          <a:blip r:embed="rId15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98525" indent="-182563" algn="l" defTabSz="457200" rtl="0" eaLnBrk="1" latinLnBrk="0" hangingPunct="1">
        <a:spcBef>
          <a:spcPts val="360"/>
        </a:spcBef>
        <a:buSzPct val="100000"/>
        <a:buFont typeface="Lucida Grande"/>
        <a:buChar char="-"/>
        <a:defRPr sz="1500" kern="1200">
          <a:solidFill>
            <a:schemeClr val="accent4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package" Target="../embeddings/Document_Microsoft_Word1.docx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329214" y="1689223"/>
            <a:ext cx="8286962" cy="2677656"/>
          </a:xfrm>
        </p:spPr>
        <p:txBody>
          <a:bodyPr anchor="ctr"/>
          <a:lstStyle/>
          <a:p>
            <a:pPr algn="ctr"/>
            <a:r>
              <a:rPr lang="fr-FR" sz="3600" cap="none" dirty="0" smtClean="0">
                <a:solidFill>
                  <a:srgbClr val="1B425F"/>
                </a:solidFill>
                <a:ea typeface="+mj-ea"/>
                <a:cs typeface="+mj-cs"/>
              </a:rPr>
              <a:t>Projet SOSIE</a:t>
            </a:r>
          </a:p>
          <a:p>
            <a:pPr algn="ctr"/>
            <a:r>
              <a:rPr lang="fr-FR" sz="3600" cap="none" dirty="0" smtClean="0">
                <a:solidFill>
                  <a:srgbClr val="1B425F"/>
                </a:solidFill>
                <a:ea typeface="+mj-ea"/>
                <a:cs typeface="+mj-cs"/>
              </a:rPr>
              <a:t>Fonctions métier</a:t>
            </a:r>
          </a:p>
          <a:p>
            <a:endParaRPr lang="fr-FR" sz="3600" cap="none" dirty="0" smtClean="0">
              <a:solidFill>
                <a:srgbClr val="1B425F"/>
              </a:solidFill>
              <a:ea typeface="+mj-ea"/>
              <a:cs typeface="+mj-cs"/>
            </a:endParaRPr>
          </a:p>
          <a:p>
            <a:pPr algn="ctr"/>
            <a:r>
              <a:rPr lang="fr-FR" sz="2000" dirty="0" smtClean="0"/>
              <a:t>BIDAULT CYRIL</a:t>
            </a:r>
          </a:p>
          <a:p>
            <a:pPr algn="ctr"/>
            <a:r>
              <a:rPr lang="fr-FR" sz="2000" dirty="0" smtClean="0"/>
              <a:t>BOUDHIR </a:t>
            </a:r>
            <a:r>
              <a:rPr lang="fr-FR" sz="2000" dirty="0" err="1" smtClean="0"/>
              <a:t>Hajer</a:t>
            </a:r>
            <a:endParaRPr lang="fr-FR" sz="2000" dirty="0"/>
          </a:p>
          <a:p>
            <a:pPr algn="ctr"/>
            <a:r>
              <a:rPr lang="fr-FR" sz="2000" dirty="0" smtClean="0"/>
              <a:t>GARNAUD Antonin</a:t>
            </a:r>
            <a:endParaRPr lang="fr-FR" sz="2000" dirty="0"/>
          </a:p>
        </p:txBody>
      </p:sp>
      <p:sp>
        <p:nvSpPr>
          <p:cNvPr id="8" name="Demi-cadre 7"/>
          <p:cNvSpPr/>
          <p:nvPr/>
        </p:nvSpPr>
        <p:spPr bwMode="auto">
          <a:xfrm>
            <a:off x="2127247" y="1689223"/>
            <a:ext cx="497964" cy="508021"/>
          </a:xfrm>
          <a:prstGeom prst="halfFrame">
            <a:avLst>
              <a:gd name="adj1" fmla="val 12269"/>
              <a:gd name="adj2" fmla="val 13535"/>
            </a:avLst>
          </a:prstGeom>
          <a:solidFill>
            <a:srgbClr val="1B425F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090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400" dirty="0" smtClean="0"/>
              <a:t>Sommaire</a:t>
            </a:r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5237" y="547712"/>
            <a:ext cx="9381683" cy="4240812"/>
          </a:xfrm>
        </p:spPr>
        <p:txBody>
          <a:bodyPr numCol="2" anchor="ctr"/>
          <a:lstStyle/>
          <a:p>
            <a:pPr marL="342900" indent="-342900">
              <a:spcBef>
                <a:spcPts val="500"/>
              </a:spcBef>
              <a:spcAft>
                <a:spcPts val="0"/>
              </a:spcAft>
              <a:buFont typeface="+mj-lt"/>
              <a:buAutoNum type="arabicPeriod"/>
              <a:tabLst>
                <a:tab pos="361950" algn="l"/>
              </a:tabLst>
            </a:pPr>
            <a:r>
              <a:rPr lang="fr-FR" dirty="0" smtClean="0"/>
              <a:t>Introduction</a:t>
            </a:r>
          </a:p>
          <a:p>
            <a:pPr marL="161925" indent="-342900">
              <a:spcBef>
                <a:spcPts val="500"/>
              </a:spcBef>
              <a:spcAft>
                <a:spcPts val="0"/>
              </a:spcAft>
              <a:buFont typeface="+mj-lt"/>
              <a:buAutoNum type="arabicPeriod"/>
              <a:tabLst/>
            </a:pPr>
            <a:r>
              <a:rPr lang="fr-FR" dirty="0" smtClean="0"/>
              <a:t>Classification des exigences</a:t>
            </a:r>
          </a:p>
          <a:p>
            <a:pPr marL="647700" lvl="1" indent="-285750">
              <a:spcBef>
                <a:spcPts val="500"/>
              </a:spcBef>
              <a:spcAft>
                <a:spcPts val="0"/>
              </a:spcAft>
              <a:buBlip>
                <a:blip r:embed="rId3"/>
              </a:buBlip>
            </a:pPr>
            <a:r>
              <a:rPr lang="fr-FR" dirty="0" smtClean="0">
                <a:solidFill>
                  <a:srgbClr val="333366"/>
                </a:solidFill>
              </a:rPr>
              <a:t>Fonctionnelles</a:t>
            </a:r>
          </a:p>
          <a:p>
            <a:pPr marL="647700" lvl="1" indent="-285750">
              <a:spcBef>
                <a:spcPts val="500"/>
              </a:spcBef>
              <a:spcAft>
                <a:spcPts val="0"/>
              </a:spcAft>
              <a:buBlip>
                <a:blip r:embed="rId3"/>
              </a:buBlip>
            </a:pPr>
            <a:r>
              <a:rPr lang="fr-FR" dirty="0" smtClean="0">
                <a:solidFill>
                  <a:srgbClr val="333366"/>
                </a:solidFill>
              </a:rPr>
              <a:t>Non-fonctionnelles</a:t>
            </a:r>
          </a:p>
          <a:p>
            <a:pPr marL="647700" lvl="1" indent="-285750">
              <a:spcBef>
                <a:spcPts val="500"/>
              </a:spcBef>
              <a:spcAft>
                <a:spcPts val="0"/>
              </a:spcAft>
              <a:buBlip>
                <a:blip r:embed="rId3"/>
              </a:buBlip>
            </a:pPr>
            <a:r>
              <a:rPr lang="fr-FR" dirty="0" smtClean="0">
                <a:solidFill>
                  <a:srgbClr val="333366"/>
                </a:solidFill>
              </a:rPr>
              <a:t>Contraintes</a:t>
            </a:r>
            <a:endParaRPr lang="fr-FR" dirty="0" smtClean="0"/>
          </a:p>
          <a:p>
            <a:pPr marL="161925" indent="-342900">
              <a:spcBef>
                <a:spcPts val="500"/>
              </a:spcBef>
              <a:spcAft>
                <a:spcPts val="0"/>
              </a:spcAft>
              <a:buFont typeface="+mj-lt"/>
              <a:buAutoNum type="arabicPeriod"/>
            </a:pPr>
            <a:r>
              <a:rPr lang="fr-FR" dirty="0" smtClean="0"/>
              <a:t>Etudes des exigences du projet SOSIE</a:t>
            </a:r>
          </a:p>
          <a:p>
            <a:pPr marL="342900" indent="-342900">
              <a:spcBef>
                <a:spcPts val="500"/>
              </a:spcBef>
              <a:spcAft>
                <a:spcPts val="0"/>
              </a:spcAft>
              <a:buFont typeface="+mj-lt"/>
              <a:buAutoNum type="arabicPeriod"/>
            </a:pPr>
            <a:r>
              <a:rPr lang="fr-FR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502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FR" sz="2400" dirty="0" smtClean="0"/>
              <a:t>Introduction</a:t>
            </a:r>
            <a:endParaRPr lang="fr-FR" sz="2400" dirty="0"/>
          </a:p>
        </p:txBody>
      </p:sp>
      <p:sp>
        <p:nvSpPr>
          <p:cNvPr id="7" name="Rectangle 6"/>
          <p:cNvSpPr/>
          <p:nvPr/>
        </p:nvSpPr>
        <p:spPr>
          <a:xfrm>
            <a:off x="257628" y="2130292"/>
            <a:ext cx="8683826" cy="8354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7337" lvl="2" indent="-285750" algn="just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SzPct val="100000"/>
              <a:buBlip>
                <a:blip r:embed="rId3"/>
              </a:buBlip>
            </a:pPr>
            <a:r>
              <a:rPr lang="fr-FR" sz="1600" dirty="0" smtClean="0"/>
              <a:t>L’objectif des fonctions métier est de procéder à la taxonomie des exigences </a:t>
            </a:r>
          </a:p>
          <a:p>
            <a:pPr marL="1587" lvl="2" algn="just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SzPct val="100000"/>
            </a:pPr>
            <a:r>
              <a:rPr lang="fr-FR" sz="1600" dirty="0" smtClean="0"/>
              <a:t>précédemment définies.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53767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fr-FR" dirty="0" smtClean="0"/>
              <a:t>Classification des exigences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704850" lvl="1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>
                <a:solidFill>
                  <a:srgbClr val="333366"/>
                </a:solidFill>
              </a:rPr>
              <a:t>Fonctionnelles</a:t>
            </a:r>
          </a:p>
          <a:p>
            <a:pPr marL="704850" lvl="1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>
                <a:solidFill>
                  <a:srgbClr val="333366"/>
                </a:solidFill>
              </a:rPr>
              <a:t>Non-fonctionnelles</a:t>
            </a:r>
          </a:p>
          <a:p>
            <a:pPr marL="704850" lvl="1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>
                <a:solidFill>
                  <a:srgbClr val="333366"/>
                </a:solidFill>
              </a:rPr>
              <a:t>Contraintes</a:t>
            </a:r>
          </a:p>
        </p:txBody>
      </p:sp>
    </p:spTree>
    <p:extLst>
      <p:ext uri="{BB962C8B-B14F-4D97-AF65-F5344CB8AC3E}">
        <p14:creationId xmlns:p14="http://schemas.microsoft.com/office/powerpoint/2010/main" val="9487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fr-FR" dirty="0"/>
              <a:t>Classification des exigences: f</a:t>
            </a:r>
            <a:r>
              <a:rPr lang="fr-FR" dirty="0" smtClean="0"/>
              <a:t>onctionnelles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6771" y="874606"/>
            <a:ext cx="8674683" cy="3934455"/>
          </a:xfrm>
        </p:spPr>
        <p:txBody>
          <a:bodyPr/>
          <a:lstStyle/>
          <a:p>
            <a:pPr marL="285750" lvl="1" indent="-285750">
              <a:lnSpc>
                <a:spcPct val="150000"/>
              </a:lnSpc>
              <a:spcAft>
                <a:spcPts val="0"/>
              </a:spcAft>
              <a:buBlip>
                <a:blip r:embed="rId3"/>
              </a:buBlip>
            </a:pPr>
            <a:r>
              <a:rPr lang="fr-FR" b="1" dirty="0" smtClean="0"/>
              <a:t>Une exigence fonctionnelle décrit les caractéristiques du </a:t>
            </a:r>
            <a:r>
              <a:rPr lang="fr-FR" b="1" dirty="0" smtClean="0"/>
              <a:t>système ou des processus qu’il </a:t>
            </a:r>
            <a:r>
              <a:rPr lang="fr-FR" b="1" dirty="0" smtClean="0"/>
              <a:t>doit exécuter.</a:t>
            </a:r>
          </a:p>
          <a:p>
            <a:pPr marL="285750" lvl="1" indent="-285750">
              <a:lnSpc>
                <a:spcPct val="150000"/>
              </a:lnSpc>
              <a:spcAft>
                <a:spcPts val="0"/>
              </a:spcAft>
              <a:buBlip>
                <a:blip r:embed="rId3"/>
              </a:buBlip>
            </a:pPr>
            <a:endParaRPr lang="fr-FR" b="1" dirty="0" smtClean="0"/>
          </a:p>
          <a:p>
            <a:pPr marL="0" lvl="1" indent="0">
              <a:lnSpc>
                <a:spcPct val="150000"/>
              </a:lnSpc>
              <a:spcAft>
                <a:spcPts val="0"/>
              </a:spcAft>
              <a:buNone/>
            </a:pPr>
            <a:endParaRPr lang="fr-FR" b="1" dirty="0" smtClean="0"/>
          </a:p>
          <a:p>
            <a:pPr marL="285750" lvl="1" indent="-285750">
              <a:lnSpc>
                <a:spcPct val="150000"/>
              </a:lnSpc>
              <a:spcAft>
                <a:spcPts val="0"/>
              </a:spcAft>
              <a:buBlip>
                <a:blip r:embed="rId3"/>
              </a:buBlip>
            </a:pPr>
            <a:r>
              <a:rPr lang="fr-FR" b="1" dirty="0" smtClean="0"/>
              <a:t>Par exemple :</a:t>
            </a:r>
          </a:p>
          <a:p>
            <a:pPr marL="134620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b="1" dirty="0"/>
              <a:t>Description d’une fonction ou son </a:t>
            </a:r>
            <a:r>
              <a:rPr lang="fr-FR" b="1" dirty="0" smtClean="0"/>
              <a:t>comportement</a:t>
            </a:r>
          </a:p>
          <a:p>
            <a:pPr marL="134620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b="1" dirty="0"/>
              <a:t>Une propriété générale du système</a:t>
            </a:r>
          </a:p>
          <a:p>
            <a:pPr marL="134620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b="1" dirty="0"/>
              <a:t>IHM </a:t>
            </a:r>
            <a:r>
              <a:rPr lang="fr-FR" b="1" dirty="0" smtClean="0"/>
              <a:t>attendue</a:t>
            </a:r>
            <a:r>
              <a:rPr lang="fr-FR" b="1" dirty="0"/>
              <a:t>	</a:t>
            </a:r>
            <a:r>
              <a:rPr lang="fr-FR" b="1" dirty="0" smtClean="0"/>
              <a:t>	</a:t>
            </a:r>
            <a:r>
              <a:rPr lang="fr-FR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6161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fr-FR" dirty="0"/>
              <a:t>Classification des exigences: </a:t>
            </a:r>
            <a:r>
              <a:rPr lang="fr-FR" dirty="0" smtClean="0"/>
              <a:t>non - fonctionnelles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6771" y="904341"/>
            <a:ext cx="8674683" cy="3934455"/>
          </a:xfrm>
        </p:spPr>
        <p:txBody>
          <a:bodyPr/>
          <a:lstStyle/>
          <a:p>
            <a:pPr marL="285750" lvl="1" indent="-285750">
              <a:lnSpc>
                <a:spcPct val="150000"/>
              </a:lnSpc>
              <a:spcAft>
                <a:spcPts val="0"/>
              </a:spcAft>
              <a:buBlip>
                <a:blip r:embed="rId3"/>
              </a:buBlip>
            </a:pPr>
            <a:r>
              <a:rPr lang="fr-FR" b="1" dirty="0" smtClean="0"/>
              <a:t>Une exigence non-fonctionnelle concerne les aspects techniques de la solution.</a:t>
            </a:r>
          </a:p>
          <a:p>
            <a:pPr marL="285750" lvl="1" indent="-285750">
              <a:lnSpc>
                <a:spcPct val="150000"/>
              </a:lnSpc>
              <a:spcAft>
                <a:spcPts val="0"/>
              </a:spcAft>
              <a:buBlip>
                <a:blip r:embed="rId3"/>
              </a:buBlip>
            </a:pPr>
            <a:endParaRPr lang="fr-FR" b="1" dirty="0"/>
          </a:p>
          <a:p>
            <a:pPr marL="0" lvl="1" indent="0">
              <a:lnSpc>
                <a:spcPct val="150000"/>
              </a:lnSpc>
              <a:spcAft>
                <a:spcPts val="0"/>
              </a:spcAft>
              <a:buNone/>
            </a:pPr>
            <a:endParaRPr lang="fr-FR" b="1" dirty="0" smtClean="0"/>
          </a:p>
          <a:p>
            <a:pPr marL="285750" lvl="1" indent="-285750">
              <a:lnSpc>
                <a:spcPct val="150000"/>
              </a:lnSpc>
              <a:spcAft>
                <a:spcPts val="0"/>
              </a:spcAft>
              <a:buBlip>
                <a:blip r:embed="rId3"/>
              </a:buBlip>
            </a:pPr>
            <a:r>
              <a:rPr lang="fr-FR" b="1" dirty="0"/>
              <a:t>Par exemple :</a:t>
            </a:r>
          </a:p>
          <a:p>
            <a:pPr marL="134620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b="1" dirty="0" smtClean="0"/>
              <a:t>Exigence en terme de performance</a:t>
            </a:r>
          </a:p>
          <a:p>
            <a:pPr marL="134620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b="1" dirty="0"/>
              <a:t>Exigence en terme </a:t>
            </a:r>
            <a:r>
              <a:rPr lang="fr-FR" b="1" dirty="0" smtClean="0"/>
              <a:t>d’accessibilité</a:t>
            </a:r>
          </a:p>
          <a:p>
            <a:pPr marL="134620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b="1" dirty="0"/>
              <a:t>Exigence en terme </a:t>
            </a:r>
            <a:r>
              <a:rPr lang="fr-FR" b="1" dirty="0" smtClean="0"/>
              <a:t>de fiabilité</a:t>
            </a:r>
            <a:endParaRPr lang="fr-FR" b="1" dirty="0"/>
          </a:p>
          <a:p>
            <a:pPr marL="134620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b="1" dirty="0"/>
          </a:p>
          <a:p>
            <a:pPr marL="134620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07297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fr-FR" dirty="0"/>
              <a:t>Classification des exigences: </a:t>
            </a:r>
            <a:r>
              <a:rPr lang="fr-FR" dirty="0" smtClean="0"/>
              <a:t>contraintes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6771" y="837428"/>
            <a:ext cx="8674683" cy="3934455"/>
          </a:xfrm>
        </p:spPr>
        <p:txBody>
          <a:bodyPr/>
          <a:lstStyle/>
          <a:p>
            <a:pPr marL="285750" lvl="1" indent="-285750">
              <a:lnSpc>
                <a:spcPct val="150000"/>
              </a:lnSpc>
              <a:spcAft>
                <a:spcPts val="0"/>
              </a:spcAft>
              <a:buBlip>
                <a:blip r:embed="rId3"/>
              </a:buBlip>
            </a:pPr>
            <a:r>
              <a:rPr lang="fr-FR" b="1" dirty="0" smtClean="0"/>
              <a:t>Les contraintes concernent les limites du développement.</a:t>
            </a:r>
          </a:p>
          <a:p>
            <a:pPr marL="285750" lvl="1" indent="-285750">
              <a:lnSpc>
                <a:spcPct val="150000"/>
              </a:lnSpc>
              <a:spcAft>
                <a:spcPts val="0"/>
              </a:spcAft>
              <a:buBlip>
                <a:blip r:embed="rId3"/>
              </a:buBlip>
            </a:pPr>
            <a:endParaRPr lang="fr-FR" b="1" dirty="0"/>
          </a:p>
          <a:p>
            <a:pPr marL="0" lvl="1" indent="0">
              <a:lnSpc>
                <a:spcPct val="150000"/>
              </a:lnSpc>
              <a:spcAft>
                <a:spcPts val="0"/>
              </a:spcAft>
              <a:buNone/>
            </a:pPr>
            <a:endParaRPr lang="fr-FR" b="1" dirty="0" smtClean="0"/>
          </a:p>
          <a:p>
            <a:pPr marL="285750" lvl="1" indent="-285750">
              <a:lnSpc>
                <a:spcPct val="150000"/>
              </a:lnSpc>
              <a:spcAft>
                <a:spcPts val="0"/>
              </a:spcAft>
              <a:buBlip>
                <a:blip r:embed="rId3"/>
              </a:buBlip>
            </a:pPr>
            <a:r>
              <a:rPr lang="fr-FR" b="1" dirty="0"/>
              <a:t>Par exemple :</a:t>
            </a:r>
          </a:p>
          <a:p>
            <a:pPr marL="134620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b="1" dirty="0" smtClean="0"/>
              <a:t>Les outils de développement</a:t>
            </a:r>
          </a:p>
          <a:p>
            <a:pPr marL="134620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b="1" dirty="0" smtClean="0"/>
              <a:t>Le domaine d’application (Usage et lois)</a:t>
            </a:r>
            <a:endParaRPr lang="fr-FR" b="1" dirty="0"/>
          </a:p>
          <a:p>
            <a:pPr marL="134620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19190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fr-FR" dirty="0"/>
              <a:t>Etudes des exigences du projet SOSIE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644525" lvl="2" indent="-285750" algn="just">
              <a:lnSpc>
                <a:spcPct val="150000"/>
              </a:lnSpc>
              <a:buBlip>
                <a:blip r:embed="rId4"/>
              </a:buBlip>
            </a:pPr>
            <a:r>
              <a:rPr lang="fr-FR" dirty="0" smtClean="0"/>
              <a:t>Analyser </a:t>
            </a:r>
            <a:r>
              <a:rPr lang="fr-FR" dirty="0"/>
              <a:t>et </a:t>
            </a:r>
            <a:r>
              <a:rPr lang="fr-FR" dirty="0" smtClean="0"/>
              <a:t>trier les exigences du groupe précédent.</a:t>
            </a:r>
          </a:p>
          <a:p>
            <a:pPr marL="644525" lvl="2" indent="-285750" algn="just">
              <a:lnSpc>
                <a:spcPct val="150000"/>
              </a:lnSpc>
              <a:buBlip>
                <a:blip r:embed="rId4"/>
              </a:buBlip>
            </a:pPr>
            <a:r>
              <a:rPr lang="fr-FR" dirty="0" smtClean="0"/>
              <a:t>Ajouter de nouvelles exigences</a:t>
            </a:r>
          </a:p>
          <a:p>
            <a:pPr marL="644525" lvl="2" indent="-285750" algn="just">
              <a:lnSpc>
                <a:spcPct val="150000"/>
              </a:lnSpc>
              <a:buBlip>
                <a:blip r:embed="rId4"/>
              </a:buBlip>
            </a:pPr>
            <a:r>
              <a:rPr lang="fr-FR" dirty="0" smtClean="0"/>
              <a:t>Création d’un glossaire</a:t>
            </a:r>
          </a:p>
          <a:p>
            <a:pPr marL="644525" lvl="2" indent="-285750" algn="just">
              <a:lnSpc>
                <a:spcPct val="150000"/>
              </a:lnSpc>
              <a:buBlip>
                <a:blip r:embed="rId4"/>
              </a:buBlip>
            </a:pPr>
            <a:endParaRPr lang="fr-FR" dirty="0"/>
          </a:p>
          <a:p>
            <a:pPr marL="358775" lvl="2" indent="0" algn="just">
              <a:lnSpc>
                <a:spcPct val="150000"/>
              </a:lnSpc>
              <a:buNone/>
            </a:pPr>
            <a:endParaRPr lang="fr-FR" dirty="0" smtClean="0"/>
          </a:p>
        </p:txBody>
      </p:sp>
      <p:graphicFrame>
        <p:nvGraphicFramePr>
          <p:cNvPr id="5" name="Obje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8368159"/>
              </p:ext>
            </p:extLst>
          </p:nvPr>
        </p:nvGraphicFramePr>
        <p:xfrm>
          <a:off x="900412" y="311242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Document" showAsIcon="1" r:id="rId5" imgW="914400" imgH="771480" progId="Word.Document.12">
                  <p:embed/>
                </p:oleObj>
              </mc:Choice>
              <mc:Fallback>
                <p:oleObj name="Document" showAsIcon="1" r:id="rId5" imgW="914400" imgH="7714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00412" y="311242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4233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400" dirty="0" smtClean="0"/>
              <a:t>Conclusion</a:t>
            </a:r>
            <a:endParaRPr lang="fr-FR" sz="2400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266771" y="696545"/>
            <a:ext cx="8674683" cy="3934455"/>
          </a:xfrm>
        </p:spPr>
        <p:txBody>
          <a:bodyPr anchor="ctr"/>
          <a:lstStyle/>
          <a:p>
            <a:pPr marL="533400" lvl="1" indent="-171450">
              <a:lnSpc>
                <a:spcPct val="200000"/>
              </a:lnSpc>
              <a:spcAft>
                <a:spcPts val="0"/>
              </a:spcAft>
            </a:pPr>
            <a:r>
              <a:rPr lang="fr-FR" dirty="0" smtClean="0">
                <a:solidFill>
                  <a:srgbClr val="505050"/>
                </a:solidFill>
              </a:rPr>
              <a:t>Etude et synthèse difficiles</a:t>
            </a:r>
          </a:p>
          <a:p>
            <a:pPr marL="533400" lvl="1" indent="-171450">
              <a:lnSpc>
                <a:spcPct val="200000"/>
              </a:lnSpc>
              <a:spcAft>
                <a:spcPts val="0"/>
              </a:spcAft>
            </a:pPr>
            <a:r>
              <a:rPr lang="fr-FR" dirty="0" smtClean="0">
                <a:solidFill>
                  <a:srgbClr val="505050"/>
                </a:solidFill>
              </a:rPr>
              <a:t>Les exigences sont nombreuses et toutes ne sont pas référencées.</a:t>
            </a:r>
          </a:p>
          <a:p>
            <a:pPr marL="533400" lvl="1" indent="-171450">
              <a:lnSpc>
                <a:spcPct val="200000"/>
              </a:lnSpc>
              <a:spcAft>
                <a:spcPts val="0"/>
              </a:spcAft>
            </a:pPr>
            <a:r>
              <a:rPr lang="fr-FR" dirty="0" smtClean="0">
                <a:solidFill>
                  <a:srgbClr val="505050"/>
                </a:solidFill>
              </a:rPr>
              <a:t>Quels outils utilisés pour exprimer les exigences ? (Word, Excel, </a:t>
            </a:r>
            <a:r>
              <a:rPr lang="fr-FR" dirty="0" err="1" smtClean="0">
                <a:solidFill>
                  <a:srgbClr val="505050"/>
                </a:solidFill>
              </a:rPr>
              <a:t>Doors</a:t>
            </a:r>
            <a:r>
              <a:rPr lang="fr-FR" dirty="0" smtClean="0">
                <a:solidFill>
                  <a:srgbClr val="50505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6994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14db97b14b3f33adc51ef0e8a811bdedc5b4c7"/>
  <p:tag name="ISPRING_RESOURCE_PATHS_HASH_2" val="5e77e125612d9499037ec9e91518b15ef365ab6"/>
</p:tagLst>
</file>

<file path=ppt/theme/theme1.xml><?xml version="1.0" encoding="utf-8"?>
<a:theme xmlns:a="http://schemas.openxmlformats.org/drawingml/2006/main" name="thales_aerospace_16.9">
  <a:themeElements>
    <a:clrScheme name="Personnalisée 80">
      <a:dk1>
        <a:srgbClr val="333366"/>
      </a:dk1>
      <a:lt1>
        <a:srgbClr val="FFFFFF"/>
      </a:lt1>
      <a:dk2>
        <a:srgbClr val="333366"/>
      </a:dk2>
      <a:lt2>
        <a:srgbClr val="1B425F"/>
      </a:lt2>
      <a:accent1>
        <a:srgbClr val="1B425F"/>
      </a:accent1>
      <a:accent2>
        <a:srgbClr val="333366"/>
      </a:accent2>
      <a:accent3>
        <a:srgbClr val="5CBFD4"/>
      </a:accent3>
      <a:accent4>
        <a:srgbClr val="505050"/>
      </a:accent4>
      <a:accent5>
        <a:srgbClr val="969696"/>
      </a:accent5>
      <a:accent6>
        <a:srgbClr val="2C709B"/>
      </a:accent6>
      <a:hlink>
        <a:srgbClr val="333366"/>
      </a:hlink>
      <a:folHlink>
        <a:srgbClr val="333366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hales_global_16.9" id="{57EC4307-02B2-445B-A16B-A471B147CAB7}" vid="{87291B6C-BF16-46A0-8868-048AB28759F2}"/>
    </a:ext>
  </a:extLst>
</a:theme>
</file>

<file path=ppt/theme/theme2.xml><?xml version="1.0" encoding="utf-8"?>
<a:theme xmlns:a="http://schemas.openxmlformats.org/drawingml/2006/main" name="1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hales_global_16.9">
  <a:themeElements>
    <a:clrScheme name="Thales_corpo_mars_02">
      <a:dk1>
        <a:srgbClr val="333366"/>
      </a:dk1>
      <a:lt1>
        <a:srgbClr val="FFFFFF"/>
      </a:lt1>
      <a:dk2>
        <a:srgbClr val="333366"/>
      </a:dk2>
      <a:lt2>
        <a:srgbClr val="5DBFD4"/>
      </a:lt2>
      <a:accent1>
        <a:srgbClr val="5DBFD4"/>
      </a:accent1>
      <a:accent2>
        <a:srgbClr val="333366"/>
      </a:accent2>
      <a:accent3>
        <a:srgbClr val="DC006B"/>
      </a:accent3>
      <a:accent4>
        <a:srgbClr val="505050"/>
      </a:accent4>
      <a:accent5>
        <a:srgbClr val="969696"/>
      </a:accent5>
      <a:accent6>
        <a:srgbClr val="5491A0"/>
      </a:accent6>
      <a:hlink>
        <a:srgbClr val="333366"/>
      </a:hlink>
      <a:folHlink>
        <a:srgbClr val="333366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hales_global_16.9_VF" id="{78499114-0EA8-4217-897D-950A33A650EC}" vid="{CC47B879-0CD7-4FC8-8AC5-23596DFA6B56}"/>
    </a:ext>
  </a:extLst>
</a:theme>
</file>

<file path=ppt/theme/theme7.xml><?xml version="1.0" encoding="utf-8"?>
<a:theme xmlns:a="http://schemas.openxmlformats.org/drawingml/2006/main" name="1_thales_aerospace_16.9">
  <a:themeElements>
    <a:clrScheme name="Personnalisée 80">
      <a:dk1>
        <a:srgbClr val="333366"/>
      </a:dk1>
      <a:lt1>
        <a:srgbClr val="FFFFFF"/>
      </a:lt1>
      <a:dk2>
        <a:srgbClr val="333366"/>
      </a:dk2>
      <a:lt2>
        <a:srgbClr val="1B425F"/>
      </a:lt2>
      <a:accent1>
        <a:srgbClr val="1B425F"/>
      </a:accent1>
      <a:accent2>
        <a:srgbClr val="333366"/>
      </a:accent2>
      <a:accent3>
        <a:srgbClr val="5CBFD4"/>
      </a:accent3>
      <a:accent4>
        <a:srgbClr val="505050"/>
      </a:accent4>
      <a:accent5>
        <a:srgbClr val="969696"/>
      </a:accent5>
      <a:accent6>
        <a:srgbClr val="2C709B"/>
      </a:accent6>
      <a:hlink>
        <a:srgbClr val="333366"/>
      </a:hlink>
      <a:folHlink>
        <a:srgbClr val="333366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hales_global_16.9_VF" id="{78499114-0EA8-4217-897D-950A33A650EC}" vid="{BF4D91D3-ED10-4040-9DF3-BFC59E0239D3}"/>
    </a:ext>
  </a:extLst>
</a:theme>
</file>

<file path=ppt/theme/theme8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3982</TotalTime>
  <Words>230</Words>
  <Application>Microsoft Office PowerPoint</Application>
  <PresentationFormat>Affichage à l'écran (16:9)</PresentationFormat>
  <Paragraphs>97</Paragraphs>
  <Slides>9</Slides>
  <Notes>9</Notes>
  <HiddenSlides>0</HiddenSlides>
  <MMClips>0</MMClips>
  <ScaleCrop>false</ScaleCrop>
  <HeadingPairs>
    <vt:vector size="8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7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21" baseType="lpstr">
      <vt:lpstr>Arial</vt:lpstr>
      <vt:lpstr>Calibri</vt:lpstr>
      <vt:lpstr>Century Gothic</vt:lpstr>
      <vt:lpstr>Lucida Grande</vt:lpstr>
      <vt:lpstr>thales_aerospace_16.9</vt:lpstr>
      <vt:lpstr>1_Conception personnalisée</vt:lpstr>
      <vt:lpstr>2_Conception personnalisée</vt:lpstr>
      <vt:lpstr>3_Conception personnalisée</vt:lpstr>
      <vt:lpstr>Conception personnalisée</vt:lpstr>
      <vt:lpstr>Thales_global_16.9</vt:lpstr>
      <vt:lpstr>1_thales_aerospace_16.9</vt:lpstr>
      <vt:lpstr>Document</vt:lpstr>
      <vt:lpstr>Présentation PowerPoint</vt:lpstr>
      <vt:lpstr>Sommaire</vt:lpstr>
      <vt:lpstr>Introduction</vt:lpstr>
      <vt:lpstr>Classification des exigences</vt:lpstr>
      <vt:lpstr>Classification des exigences: fonctionnelles</vt:lpstr>
      <vt:lpstr>Classification des exigences: non - fonctionnelles</vt:lpstr>
      <vt:lpstr>Classification des exigences: contraintes</vt:lpstr>
      <vt:lpstr>Etudes des exigences du projet SOSIE</vt:lpstr>
      <vt:lpstr>Conclusion</vt:lpstr>
    </vt:vector>
  </TitlesOfParts>
  <Company>Thales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Antonin Garnaud</dc:title>
  <dc:creator>antonin.garnaud@fr.thalesgroup.com</dc:creator>
  <cp:lastModifiedBy>Cyril Bidault</cp:lastModifiedBy>
  <cp:revision>157</cp:revision>
  <cp:lastPrinted>2015-09-18T12:03:20Z</cp:lastPrinted>
  <dcterms:created xsi:type="dcterms:W3CDTF">2015-03-27T14:05:52Z</dcterms:created>
  <dcterms:modified xsi:type="dcterms:W3CDTF">2015-10-19T11:52:28Z</dcterms:modified>
</cp:coreProperties>
</file>