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5" r:id="rId5"/>
  </p:sldIdLst>
  <p:sldSz cx="9144000" cy="5143500" type="screen16x9"/>
  <p:notesSz cx="9944100" cy="6805613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Questrial" panose="020B0604020202020204" charset="0"/>
      <p:regular r:id="rId1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9110" cy="340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632689" y="0"/>
            <a:ext cx="4309110" cy="340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705100" y="511175"/>
            <a:ext cx="4533899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94411" y="3232666"/>
            <a:ext cx="7955278" cy="3062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6464151"/>
            <a:ext cx="4309110" cy="340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632689" y="6464151"/>
            <a:ext cx="4309110" cy="3402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1661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2705100" y="511175"/>
            <a:ext cx="4533900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94411" y="3232666"/>
            <a:ext cx="7955278" cy="3062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5632689" y="6464151"/>
            <a:ext cx="4309110" cy="3402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0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2705100" y="511175"/>
            <a:ext cx="4533900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94411" y="3232666"/>
            <a:ext cx="7955278" cy="3062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5632689" y="6464151"/>
            <a:ext cx="4309110" cy="3402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3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2705100" y="511175"/>
            <a:ext cx="4533900" cy="25511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94411" y="3232666"/>
            <a:ext cx="7955278" cy="3062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5632689" y="6464151"/>
            <a:ext cx="4309110" cy="3402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913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705100" y="511175"/>
            <a:ext cx="45339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19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e de tit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2050" y="1007215"/>
            <a:ext cx="4918022" cy="3190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2600" b="1" i="0" u="none" strike="noStrike" cap="none" baseline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302050" y="3134825"/>
            <a:ext cx="4918022" cy="523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  <a:defRPr sz="1400" b="1" i="0" u="none" strike="noStrike" cap="none" baseline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ctr" rtl="0">
              <a:spcBef>
                <a:spcPts val="0"/>
              </a:spcBef>
              <a:spcAft>
                <a:spcPts val="600"/>
              </a:spcAft>
              <a:buClr>
                <a:srgbClr val="8D8D9E"/>
              </a:buClr>
              <a:buFont typeface="Questrial"/>
              <a:buNone/>
              <a:defRPr sz="16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ctr" rtl="0">
              <a:spcBef>
                <a:spcPts val="360"/>
              </a:spcBef>
              <a:buClr>
                <a:srgbClr val="8D8D9E"/>
              </a:buClr>
              <a:buFont typeface="Merriweather Sans"/>
              <a:buNone/>
              <a:defRPr sz="15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ctr" rtl="0">
              <a:spcBef>
                <a:spcPts val="240"/>
              </a:spcBef>
              <a:buClr>
                <a:srgbClr val="8D8D9E"/>
              </a:buClr>
              <a:buFont typeface="Arial"/>
              <a:buNone/>
              <a:defRPr sz="12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ctr" rtl="0">
              <a:spcBef>
                <a:spcPts val="240"/>
              </a:spcBef>
              <a:buClr>
                <a:srgbClr val="8D8D9E"/>
              </a:buClr>
              <a:buFont typeface="Arial"/>
              <a:buNone/>
              <a:defRPr sz="12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050" y="45657"/>
            <a:ext cx="1829254" cy="819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4" y="720929"/>
            <a:ext cx="4038601" cy="3917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600"/>
            </a:lvl1pPr>
            <a:lvl2pPr rtl="0">
              <a:spcBef>
                <a:spcPts val="0"/>
              </a:spcBef>
              <a:defRPr sz="14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4648203" y="720929"/>
            <a:ext cx="4038601" cy="39174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600"/>
            </a:lvl1pPr>
            <a:lvl2pPr rtl="0">
              <a:spcBef>
                <a:spcPts val="0"/>
              </a:spcBef>
              <a:defRPr sz="14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erg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e de titr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302050" y="1007215"/>
            <a:ext cx="4918022" cy="3190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2600" b="1" i="0" u="none" strike="noStrike" cap="none" baseline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/>
          <p:nvPr/>
        </p:nvSpPr>
        <p:spPr>
          <a:xfrm>
            <a:off x="5210053" y="-519"/>
            <a:ext cx="3946692" cy="51788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1020" y="11"/>
                </a:moveTo>
                <a:cubicBezTo>
                  <a:pt x="26352" y="25413"/>
                  <a:pt x="-7476" y="62609"/>
                  <a:pt x="1440" y="119712"/>
                </a:cubicBezTo>
                <a:lnTo>
                  <a:pt x="119712" y="120000"/>
                </a:lnTo>
                <a:cubicBezTo>
                  <a:pt x="119856" y="60149"/>
                  <a:pt x="119904" y="39896"/>
                  <a:pt x="120000" y="0"/>
                </a:cubicBezTo>
                <a:lnTo>
                  <a:pt x="61020" y="1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219120" y="4819432"/>
            <a:ext cx="4403724" cy="136524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900" b="0" i="0" u="none" strike="noStrike" cap="none" baseline="0">
                <a:solidFill>
                  <a:srgbClr val="333366"/>
                </a:solidFill>
                <a:latin typeface="Questrial"/>
                <a:ea typeface="Questrial"/>
                <a:cs typeface="Questrial"/>
                <a:sym typeface="Questrial"/>
              </a:rPr>
              <a:t>www.thalesgroup.com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302050" y="3134825"/>
            <a:ext cx="4918022" cy="523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  <a:defRPr sz="1400" b="1" i="0" u="none" strike="noStrike" cap="none" baseline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ctr" rtl="0">
              <a:spcBef>
                <a:spcPts val="0"/>
              </a:spcBef>
              <a:spcAft>
                <a:spcPts val="600"/>
              </a:spcAft>
              <a:buClr>
                <a:srgbClr val="8D8D9E"/>
              </a:buClr>
              <a:buFont typeface="Questrial"/>
              <a:buNone/>
              <a:defRPr sz="16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ctr" rtl="0">
              <a:spcBef>
                <a:spcPts val="360"/>
              </a:spcBef>
              <a:buClr>
                <a:srgbClr val="8D8D9E"/>
              </a:buClr>
              <a:buFont typeface="Merriweather Sans"/>
              <a:buNone/>
              <a:defRPr sz="15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ctr" rtl="0">
              <a:spcBef>
                <a:spcPts val="240"/>
              </a:spcBef>
              <a:buClr>
                <a:srgbClr val="8D8D9E"/>
              </a:buClr>
              <a:buFont typeface="Arial"/>
              <a:buNone/>
              <a:defRPr sz="12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ctr" rtl="0">
              <a:spcBef>
                <a:spcPts val="240"/>
              </a:spcBef>
              <a:buClr>
                <a:srgbClr val="8D8D9E"/>
              </a:buClr>
              <a:buFont typeface="Arial"/>
              <a:buNone/>
              <a:defRPr sz="12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 l="9051" t="36000" r="9051" b="36000"/>
          <a:stretch/>
        </p:blipFill>
        <p:spPr>
          <a:xfrm>
            <a:off x="235941" y="165679"/>
            <a:ext cx="2337180" cy="44945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302050" y="1448488"/>
            <a:ext cx="386163" cy="393962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3707903" y="4605203"/>
            <a:ext cx="1728191" cy="462754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68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600" b="0" i="0" u="none" strike="noStrike" cap="none" baseline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600" b="0" i="0" u="none" strike="noStrike" cap="none" baseline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THALES GROUP INTERNAL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6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CONFIDENTIAL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6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SECRET</a:t>
            </a:r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5501955" y="-9522"/>
            <a:ext cx="3647433" cy="51784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5024437" y="-2908240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5429439" y="-1897566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79514" y="696545"/>
            <a:ext cx="4450659" cy="3934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0000" indent="-79329" algn="l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lt2"/>
              </a:buClr>
              <a:buFont typeface="Questrial"/>
              <a:buChar char="▌"/>
              <a:defRPr sz="18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39750" indent="-825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Questrial"/>
              <a:buChar char="•"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98525" indent="-92075" algn="l" rtl="0">
              <a:spcBef>
                <a:spcPts val="360"/>
              </a:spcBef>
              <a:buClr>
                <a:schemeClr val="accent4"/>
              </a:buClr>
              <a:buFont typeface="Merriweather Sans"/>
              <a:buChar char="-"/>
              <a:defRPr sz="15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–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»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66770" y="696545"/>
            <a:ext cx="8674683" cy="3934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spcAft>
                <a:spcPts val="1200"/>
              </a:spcAft>
              <a:defRPr/>
            </a:lvl1pPr>
            <a:lvl2pPr rtl="0">
              <a:spcBef>
                <a:spcPts val="0"/>
              </a:spcBef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 sz="15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de sec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302050" y="1344553"/>
            <a:ext cx="4918022" cy="866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lt2"/>
              </a:buClr>
              <a:buFont typeface="Questrial"/>
              <a:buNone/>
              <a:defRPr sz="2400" b="1" i="0" u="none" strike="noStrike" cap="none" baseline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19120" y="4819432"/>
            <a:ext cx="4403724" cy="136524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9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www.thalesgroup.com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02050" y="2019650"/>
            <a:ext cx="4918022" cy="523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  <a:defRPr sz="1400" b="0" i="0" u="none" strike="noStrike" cap="none" baseline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ctr" rtl="0">
              <a:spcBef>
                <a:spcPts val="0"/>
              </a:spcBef>
              <a:spcAft>
                <a:spcPts val="600"/>
              </a:spcAft>
              <a:buClr>
                <a:srgbClr val="8D8D9E"/>
              </a:buClr>
              <a:buFont typeface="Questrial"/>
              <a:buNone/>
              <a:defRPr sz="16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ctr" rtl="0">
              <a:spcBef>
                <a:spcPts val="360"/>
              </a:spcBef>
              <a:buClr>
                <a:srgbClr val="8D8D9E"/>
              </a:buClr>
              <a:buFont typeface="Merriweather Sans"/>
              <a:buNone/>
              <a:defRPr sz="15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ctr" rtl="0">
              <a:spcBef>
                <a:spcPts val="240"/>
              </a:spcBef>
              <a:buClr>
                <a:srgbClr val="8D8D9E"/>
              </a:buClr>
              <a:buFont typeface="Arial"/>
              <a:buNone/>
              <a:defRPr sz="12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ctr" rtl="0">
              <a:spcBef>
                <a:spcPts val="240"/>
              </a:spcBef>
              <a:buClr>
                <a:srgbClr val="8D8D9E"/>
              </a:buClr>
              <a:buFont typeface="Arial"/>
              <a:buNone/>
              <a:defRPr sz="12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D8D9E"/>
              </a:buClr>
              <a:buFont typeface="Arial"/>
              <a:buNone/>
              <a:defRPr sz="2000" b="0" i="0" u="none" strike="noStrike" cap="none" baseline="0">
                <a:solidFill>
                  <a:srgbClr val="8D8D9E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02054" y="2502958"/>
            <a:ext cx="4918020" cy="17515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Clr>
                <a:srgbClr val="505050"/>
              </a:buClr>
              <a:buFont typeface="Questrial"/>
              <a:buNone/>
              <a:defRPr sz="1400" b="0">
                <a:solidFill>
                  <a:srgbClr val="505050"/>
                </a:solidFill>
              </a:defRPr>
            </a:lvl1pPr>
            <a:lvl2pPr marL="0" indent="0" algn="l" rtl="0">
              <a:spcBef>
                <a:spcPts val="0"/>
              </a:spcBef>
              <a:buFont typeface="Questrial"/>
              <a:buNone/>
              <a:defRPr/>
            </a:lvl2pPr>
            <a:lvl3pPr marL="0" indent="0" algn="l" rtl="0">
              <a:spcBef>
                <a:spcPts val="0"/>
              </a:spcBef>
              <a:buFont typeface="Questrial"/>
              <a:buNone/>
              <a:defRPr/>
            </a:lvl3pPr>
            <a:lvl4pPr marL="0" indent="0" algn="l" rtl="0">
              <a:spcBef>
                <a:spcPts val="0"/>
              </a:spcBef>
              <a:buFont typeface="Questrial"/>
              <a:buNone/>
              <a:defRPr/>
            </a:lvl4pPr>
            <a:lvl5pPr marL="0" indent="0" algn="l"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200851" y="1636019"/>
            <a:ext cx="96122" cy="307777"/>
          </a:xfrm>
          <a:prstGeom prst="rect">
            <a:avLst/>
          </a:prstGeom>
          <a:solidFill>
            <a:srgbClr val="1B425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1400" b="0" i="0" u="none" strike="noStrike" cap="none" baseline="0">
              <a:solidFill>
                <a:srgbClr val="3232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re et contenu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5024437" y="-2908240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5429439" y="-1897566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79517" y="696545"/>
            <a:ext cx="5578622" cy="3934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0000" indent="-79329" algn="l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lt2"/>
              </a:buClr>
              <a:buFont typeface="Questrial"/>
              <a:buChar char="▌"/>
              <a:defRPr sz="18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39750" indent="-825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Questrial"/>
              <a:buChar char="•"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98525" indent="-92075" algn="l" rtl="0">
              <a:spcBef>
                <a:spcPts val="360"/>
              </a:spcBef>
              <a:buClr>
                <a:schemeClr val="accent4"/>
              </a:buClr>
              <a:buFont typeface="Merriweather Sans"/>
              <a:buChar char="-"/>
              <a:defRPr sz="15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–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»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re et contenu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024437" y="-2908240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5429439" y="-1897566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515" y="696545"/>
            <a:ext cx="4639968" cy="3934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0000" indent="-79329" algn="l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lt2"/>
              </a:buClr>
              <a:buFont typeface="Questrial"/>
              <a:buChar char="▌"/>
              <a:defRPr sz="18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39750" indent="-825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Questrial"/>
              <a:buChar char="•"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98525" indent="-92075" algn="l" rtl="0">
              <a:spcBef>
                <a:spcPts val="360"/>
              </a:spcBef>
              <a:buClr>
                <a:schemeClr val="accent4"/>
              </a:buClr>
              <a:buFont typeface="Merriweather Sans"/>
              <a:buChar char="-"/>
              <a:defRPr sz="15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–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»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re et contenu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5024437" y="-2908240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5429439" y="-1897566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79515" y="696545"/>
            <a:ext cx="5322433" cy="3934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0000" indent="-79329" algn="l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lt2"/>
              </a:buClr>
              <a:buFont typeface="Questrial"/>
              <a:buChar char="▌"/>
              <a:defRPr sz="18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39750" indent="-825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Questrial"/>
              <a:buChar char="•"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98525" indent="-92075" algn="l" rtl="0">
              <a:spcBef>
                <a:spcPts val="360"/>
              </a:spcBef>
              <a:buClr>
                <a:schemeClr val="accent4"/>
              </a:buClr>
              <a:buFont typeface="Merriweather Sans"/>
              <a:buChar char="-"/>
              <a:defRPr sz="15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–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»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re et contenu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5024437" y="-2908240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429439" y="-1897566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515" y="696545"/>
            <a:ext cx="5322433" cy="3934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0000" indent="-79329" algn="l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lt2"/>
              </a:buClr>
              <a:buFont typeface="Questrial"/>
              <a:buChar char="▌"/>
              <a:defRPr sz="18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39750" indent="-825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Questrial"/>
              <a:buChar char="•"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98525" indent="-92075" algn="l" rtl="0">
              <a:spcBef>
                <a:spcPts val="360"/>
              </a:spcBef>
              <a:buClr>
                <a:schemeClr val="accent4"/>
              </a:buClr>
              <a:buFont typeface="Merriweather Sans"/>
              <a:buChar char="-"/>
              <a:defRPr sz="15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–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»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5509841" y="696543"/>
            <a:ext cx="3431611" cy="39344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r" rtl="0">
              <a:spcBef>
                <a:spcPts val="0"/>
              </a:spcBef>
              <a:buClr>
                <a:srgbClr val="FFFFFF"/>
              </a:buClr>
              <a:buFont typeface="Questrial"/>
              <a:buNone/>
              <a:defRPr sz="1600" b="1" baseline="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rtl="0">
              <a:spcBef>
                <a:spcPts val="0"/>
              </a:spcBef>
              <a:defRPr sz="15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rtl="0">
              <a:spcBef>
                <a:spcPts val="0"/>
              </a:spcBef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rtl="0">
              <a:spcBef>
                <a:spcPts val="0"/>
              </a:spcBef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re et contenu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5024437" y="-2908240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5429439" y="-1897566"/>
            <a:ext cx="11338831" cy="11544924"/>
          </a:xfrm>
          <a:prstGeom prst="ellipse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60" name="Shape 60"/>
          <p:cNvGrpSpPr/>
          <p:nvPr/>
        </p:nvGrpSpPr>
        <p:grpSpPr>
          <a:xfrm>
            <a:off x="7256328" y="4879328"/>
            <a:ext cx="1692409" cy="153444"/>
            <a:chOff x="2619375" y="-595312"/>
            <a:chExt cx="1785938" cy="215899"/>
          </a:xfrm>
        </p:grpSpPr>
        <p:sp>
          <p:nvSpPr>
            <p:cNvPr id="61" name="Shape 61"/>
            <p:cNvSpPr/>
            <p:nvPr/>
          </p:nvSpPr>
          <p:spPr>
            <a:xfrm>
              <a:off x="4175125" y="-595312"/>
              <a:ext cx="230188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8192"/>
                  </a:moveTo>
                  <a:cubicBezTo>
                    <a:pt x="120000" y="104096"/>
                    <a:pt x="115333" y="109156"/>
                    <a:pt x="103333" y="112771"/>
                  </a:cubicBezTo>
                  <a:cubicBezTo>
                    <a:pt x="90666" y="117108"/>
                    <a:pt x="67333" y="119999"/>
                    <a:pt x="54000" y="119999"/>
                  </a:cubicBezTo>
                  <a:cubicBezTo>
                    <a:pt x="38000" y="119999"/>
                    <a:pt x="17333" y="118554"/>
                    <a:pt x="0" y="114216"/>
                  </a:cubicBezTo>
                  <a:cubicBezTo>
                    <a:pt x="0" y="95421"/>
                    <a:pt x="0" y="95421"/>
                    <a:pt x="0" y="95421"/>
                  </a:cubicBezTo>
                  <a:cubicBezTo>
                    <a:pt x="95333" y="95421"/>
                    <a:pt x="95333" y="95421"/>
                    <a:pt x="95333" y="95421"/>
                  </a:cubicBezTo>
                  <a:cubicBezTo>
                    <a:pt x="95333" y="70120"/>
                    <a:pt x="95333" y="70120"/>
                    <a:pt x="95333" y="70120"/>
                  </a:cubicBezTo>
                  <a:cubicBezTo>
                    <a:pt x="28000" y="70120"/>
                    <a:pt x="28000" y="70120"/>
                    <a:pt x="28000" y="70120"/>
                  </a:cubicBezTo>
                  <a:cubicBezTo>
                    <a:pt x="8000" y="70120"/>
                    <a:pt x="666" y="64337"/>
                    <a:pt x="666" y="42650"/>
                  </a:cubicBezTo>
                  <a:cubicBezTo>
                    <a:pt x="666" y="31807"/>
                    <a:pt x="666" y="31807"/>
                    <a:pt x="666" y="31807"/>
                  </a:cubicBezTo>
                  <a:cubicBezTo>
                    <a:pt x="666" y="14457"/>
                    <a:pt x="4666" y="9397"/>
                    <a:pt x="17333" y="6506"/>
                  </a:cubicBezTo>
                  <a:cubicBezTo>
                    <a:pt x="30000" y="2891"/>
                    <a:pt x="51333" y="0"/>
                    <a:pt x="64666" y="0"/>
                  </a:cubicBezTo>
                  <a:cubicBezTo>
                    <a:pt x="81333" y="0"/>
                    <a:pt x="100666" y="1445"/>
                    <a:pt x="118000" y="5783"/>
                  </a:cubicBezTo>
                  <a:cubicBezTo>
                    <a:pt x="118000" y="24578"/>
                    <a:pt x="118000" y="24578"/>
                    <a:pt x="118000" y="24578"/>
                  </a:cubicBezTo>
                  <a:cubicBezTo>
                    <a:pt x="24666" y="24578"/>
                    <a:pt x="24666" y="24578"/>
                    <a:pt x="24666" y="24578"/>
                  </a:cubicBezTo>
                  <a:cubicBezTo>
                    <a:pt x="24666" y="46265"/>
                    <a:pt x="24666" y="46265"/>
                    <a:pt x="24666" y="46265"/>
                  </a:cubicBezTo>
                  <a:cubicBezTo>
                    <a:pt x="92000" y="46265"/>
                    <a:pt x="92000" y="46265"/>
                    <a:pt x="92000" y="46265"/>
                  </a:cubicBezTo>
                  <a:cubicBezTo>
                    <a:pt x="112000" y="46265"/>
                    <a:pt x="120000" y="52048"/>
                    <a:pt x="120000" y="73734"/>
                  </a:cubicBezTo>
                  <a:cubicBezTo>
                    <a:pt x="120000" y="88192"/>
                    <a:pt x="120000" y="88192"/>
                    <a:pt x="120000" y="881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3868737" y="-595312"/>
              <a:ext cx="225425" cy="21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14216"/>
                  </a:moveTo>
                  <a:cubicBezTo>
                    <a:pt x="99661" y="118554"/>
                    <a:pt x="80000" y="119999"/>
                    <a:pt x="60338" y="119999"/>
                  </a:cubicBezTo>
                  <a:cubicBezTo>
                    <a:pt x="40677" y="119999"/>
                    <a:pt x="20338" y="118554"/>
                    <a:pt x="0" y="114216"/>
                  </a:cubicBezTo>
                  <a:cubicBezTo>
                    <a:pt x="0" y="5783"/>
                    <a:pt x="0" y="5783"/>
                    <a:pt x="0" y="5783"/>
                  </a:cubicBezTo>
                  <a:cubicBezTo>
                    <a:pt x="20338" y="1445"/>
                    <a:pt x="40677" y="0"/>
                    <a:pt x="59661" y="0"/>
                  </a:cubicBezTo>
                  <a:cubicBezTo>
                    <a:pt x="79322" y="0"/>
                    <a:pt x="99661" y="1445"/>
                    <a:pt x="119322" y="5783"/>
                  </a:cubicBezTo>
                  <a:cubicBezTo>
                    <a:pt x="119322" y="25301"/>
                    <a:pt x="119322" y="25301"/>
                    <a:pt x="119322" y="25301"/>
                  </a:cubicBezTo>
                  <a:cubicBezTo>
                    <a:pt x="29152" y="25301"/>
                    <a:pt x="29152" y="25301"/>
                    <a:pt x="29152" y="25301"/>
                  </a:cubicBezTo>
                  <a:cubicBezTo>
                    <a:pt x="29152" y="46987"/>
                    <a:pt x="29152" y="46987"/>
                    <a:pt x="29152" y="46987"/>
                  </a:cubicBezTo>
                  <a:cubicBezTo>
                    <a:pt x="88135" y="46987"/>
                    <a:pt x="88135" y="46987"/>
                    <a:pt x="88135" y="46987"/>
                  </a:cubicBezTo>
                  <a:cubicBezTo>
                    <a:pt x="88135" y="69397"/>
                    <a:pt x="88135" y="69397"/>
                    <a:pt x="88135" y="69397"/>
                  </a:cubicBezTo>
                  <a:cubicBezTo>
                    <a:pt x="29152" y="69397"/>
                    <a:pt x="29152" y="69397"/>
                    <a:pt x="29152" y="69397"/>
                  </a:cubicBezTo>
                  <a:cubicBezTo>
                    <a:pt x="29152" y="95421"/>
                    <a:pt x="29152" y="95421"/>
                    <a:pt x="29152" y="95421"/>
                  </a:cubicBezTo>
                  <a:cubicBezTo>
                    <a:pt x="119999" y="95421"/>
                    <a:pt x="119999" y="95421"/>
                    <a:pt x="119999" y="95421"/>
                  </a:cubicBezTo>
                  <a:cubicBezTo>
                    <a:pt x="119999" y="114216"/>
                    <a:pt x="119999" y="114216"/>
                    <a:pt x="119999" y="11421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3602037" y="-588962"/>
              <a:ext cx="201613" cy="2095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4074"/>
                  </a:moveTo>
                  <a:cubicBezTo>
                    <a:pt x="100253" y="118518"/>
                    <a:pt x="79746" y="120000"/>
                    <a:pt x="60759" y="120000"/>
                  </a:cubicBezTo>
                  <a:cubicBezTo>
                    <a:pt x="41012" y="120000"/>
                    <a:pt x="20506" y="118518"/>
                    <a:pt x="0" y="1140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658" y="0"/>
                    <a:pt x="32658" y="0"/>
                    <a:pt x="32658" y="0"/>
                  </a:cubicBezTo>
                  <a:cubicBezTo>
                    <a:pt x="32658" y="93333"/>
                    <a:pt x="32658" y="93333"/>
                    <a:pt x="32658" y="93333"/>
                  </a:cubicBezTo>
                  <a:cubicBezTo>
                    <a:pt x="120000" y="93333"/>
                    <a:pt x="120000" y="93333"/>
                    <a:pt x="120000" y="93333"/>
                  </a:cubicBezTo>
                  <a:cubicBezTo>
                    <a:pt x="120000" y="114074"/>
                    <a:pt x="120000" y="114074"/>
                    <a:pt x="120000" y="11407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3248025" y="-588962"/>
              <a:ext cx="288925" cy="20796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5527"/>
                  </a:moveTo>
                  <a:cubicBezTo>
                    <a:pt x="112566" y="118509"/>
                    <a:pt x="102477" y="120000"/>
                    <a:pt x="95044" y="120000"/>
                  </a:cubicBezTo>
                  <a:cubicBezTo>
                    <a:pt x="60530" y="21614"/>
                    <a:pt x="60530" y="21614"/>
                    <a:pt x="60530" y="21614"/>
                  </a:cubicBezTo>
                  <a:cubicBezTo>
                    <a:pt x="58407" y="21614"/>
                    <a:pt x="58407" y="21614"/>
                    <a:pt x="58407" y="21614"/>
                  </a:cubicBezTo>
                  <a:cubicBezTo>
                    <a:pt x="23893" y="120000"/>
                    <a:pt x="23893" y="120000"/>
                    <a:pt x="23893" y="120000"/>
                  </a:cubicBezTo>
                  <a:cubicBezTo>
                    <a:pt x="16460" y="120000"/>
                    <a:pt x="7964" y="118509"/>
                    <a:pt x="0" y="115527"/>
                  </a:cubicBezTo>
                  <a:cubicBezTo>
                    <a:pt x="44070" y="0"/>
                    <a:pt x="44070" y="0"/>
                    <a:pt x="44070" y="0"/>
                  </a:cubicBezTo>
                  <a:cubicBezTo>
                    <a:pt x="75398" y="0"/>
                    <a:pt x="75398" y="0"/>
                    <a:pt x="75398" y="0"/>
                  </a:cubicBezTo>
                  <a:cubicBezTo>
                    <a:pt x="120000" y="115527"/>
                    <a:pt x="120000" y="115527"/>
                    <a:pt x="120000" y="1155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3355975" y="-474662"/>
              <a:ext cx="71437" cy="714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2940050" y="-592137"/>
              <a:ext cx="242887" cy="2111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6319"/>
                  </a:moveTo>
                  <a:cubicBezTo>
                    <a:pt x="111789" y="118527"/>
                    <a:pt x="102315" y="120000"/>
                    <a:pt x="93473" y="120000"/>
                  </a:cubicBezTo>
                  <a:cubicBezTo>
                    <a:pt x="93473" y="70674"/>
                    <a:pt x="93473" y="70674"/>
                    <a:pt x="93473" y="70674"/>
                  </a:cubicBezTo>
                  <a:cubicBezTo>
                    <a:pt x="26526" y="70674"/>
                    <a:pt x="26526" y="70674"/>
                    <a:pt x="26526" y="70674"/>
                  </a:cubicBezTo>
                  <a:cubicBezTo>
                    <a:pt x="26526" y="120000"/>
                    <a:pt x="26526" y="120000"/>
                    <a:pt x="26526" y="120000"/>
                  </a:cubicBezTo>
                  <a:cubicBezTo>
                    <a:pt x="17684" y="120000"/>
                    <a:pt x="8210" y="118527"/>
                    <a:pt x="0" y="116319"/>
                  </a:cubicBezTo>
                  <a:cubicBezTo>
                    <a:pt x="0" y="3680"/>
                    <a:pt x="0" y="3680"/>
                    <a:pt x="0" y="3680"/>
                  </a:cubicBezTo>
                  <a:cubicBezTo>
                    <a:pt x="8210" y="736"/>
                    <a:pt x="17684" y="0"/>
                    <a:pt x="26526" y="0"/>
                  </a:cubicBezTo>
                  <a:cubicBezTo>
                    <a:pt x="26526" y="47852"/>
                    <a:pt x="26526" y="47852"/>
                    <a:pt x="26526" y="47852"/>
                  </a:cubicBezTo>
                  <a:cubicBezTo>
                    <a:pt x="93473" y="47852"/>
                    <a:pt x="93473" y="47852"/>
                    <a:pt x="93473" y="47852"/>
                  </a:cubicBezTo>
                  <a:cubicBezTo>
                    <a:pt x="93473" y="0"/>
                    <a:pt x="93473" y="0"/>
                    <a:pt x="93473" y="0"/>
                  </a:cubicBezTo>
                  <a:cubicBezTo>
                    <a:pt x="102315" y="0"/>
                    <a:pt x="111789" y="736"/>
                    <a:pt x="120000" y="3680"/>
                  </a:cubicBezTo>
                  <a:cubicBezTo>
                    <a:pt x="120000" y="116319"/>
                    <a:pt x="120000" y="116319"/>
                    <a:pt x="120000" y="11631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2619375" y="-595312"/>
              <a:ext cx="244474" cy="2111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5925"/>
                  </a:moveTo>
                  <a:cubicBezTo>
                    <a:pt x="73125" y="25925"/>
                    <a:pt x="73125" y="25925"/>
                    <a:pt x="73125" y="25925"/>
                  </a:cubicBezTo>
                  <a:cubicBezTo>
                    <a:pt x="73125" y="120000"/>
                    <a:pt x="73125" y="120000"/>
                    <a:pt x="73125" y="120000"/>
                  </a:cubicBezTo>
                  <a:cubicBezTo>
                    <a:pt x="46875" y="120000"/>
                    <a:pt x="46875" y="120000"/>
                    <a:pt x="46875" y="120000"/>
                  </a:cubicBezTo>
                  <a:cubicBezTo>
                    <a:pt x="46875" y="25925"/>
                    <a:pt x="46875" y="25925"/>
                    <a:pt x="46875" y="25925"/>
                  </a:cubicBezTo>
                  <a:cubicBezTo>
                    <a:pt x="0" y="25925"/>
                    <a:pt x="0" y="25925"/>
                    <a:pt x="0" y="25925"/>
                  </a:cubicBezTo>
                  <a:cubicBezTo>
                    <a:pt x="0" y="5925"/>
                    <a:pt x="0" y="5925"/>
                    <a:pt x="0" y="5925"/>
                  </a:cubicBezTo>
                  <a:cubicBezTo>
                    <a:pt x="20625" y="1481"/>
                    <a:pt x="40625" y="0"/>
                    <a:pt x="60000" y="0"/>
                  </a:cubicBezTo>
                  <a:cubicBezTo>
                    <a:pt x="79375" y="0"/>
                    <a:pt x="100000" y="1481"/>
                    <a:pt x="120000" y="5925"/>
                  </a:cubicBezTo>
                  <a:cubicBezTo>
                    <a:pt x="120000" y="25925"/>
                    <a:pt x="120000" y="25925"/>
                    <a:pt x="120000" y="2592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515" y="696545"/>
            <a:ext cx="5322433" cy="3934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0000" indent="-79329" algn="l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lt2"/>
              </a:buClr>
              <a:buFont typeface="Questrial"/>
              <a:buChar char="▌"/>
              <a:defRPr sz="1800" b="1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39750" indent="-825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Questrial"/>
              <a:buChar char="•"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98525" indent="-92075" algn="l" rtl="0">
              <a:spcBef>
                <a:spcPts val="360"/>
              </a:spcBef>
              <a:buClr>
                <a:schemeClr val="accent4"/>
              </a:buClr>
              <a:buFont typeface="Merriweather Sans"/>
              <a:buChar char="-"/>
              <a:defRPr sz="150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–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»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501955" y="-9522"/>
            <a:ext cx="3647433" cy="51784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1800" b="0" i="0" u="none" strike="noStrike" cap="none" baseline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1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142293" y="4811880"/>
            <a:ext cx="786205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rgbClr val="333366"/>
                </a:solidFill>
                <a:latin typeface="Questrial"/>
                <a:ea typeface="Questrial"/>
                <a:cs typeface="Questrial"/>
                <a:sym typeface="Questrial"/>
              </a:rPr>
              <a:t>‹N°›</a:t>
            </a:fld>
            <a:r>
              <a:rPr lang="fr-FR" sz="1200" b="0" i="0" u="none" strike="noStrike" cap="none" baseline="0" dirty="0" smtClean="0">
                <a:solidFill>
                  <a:srgbClr val="333366"/>
                </a:solidFill>
                <a:latin typeface="Questrial"/>
                <a:ea typeface="Questrial"/>
                <a:cs typeface="Questrial"/>
                <a:sym typeface="Questrial"/>
              </a:rPr>
              <a:t>/4</a:t>
            </a:r>
            <a:endParaRPr lang="fr-FR" sz="1200" b="0" i="0" u="none" strike="noStrike" cap="none" baseline="0" dirty="0">
              <a:solidFill>
                <a:srgbClr val="3333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-4452" y="563412"/>
            <a:ext cx="9148457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/>
          <p:nvPr/>
        </p:nvSpPr>
        <p:spPr>
          <a:xfrm>
            <a:off x="-2340" y="120532"/>
            <a:ext cx="179999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1400" b="0" i="0" u="none" strike="noStrike" cap="none" baseline="0">
              <a:solidFill>
                <a:srgbClr val="3232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 rot="10800000" flipH="1">
            <a:off x="177521" y="4788967"/>
            <a:ext cx="285447" cy="2991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359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20000" y="11386"/>
                </a:lnTo>
                <a:lnTo>
                  <a:pt x="11359" y="11386"/>
                </a:lnTo>
                <a:lnTo>
                  <a:pt x="11359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1800" b="0" i="0" u="none" strike="noStrike" cap="none" baseline="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70287" y="726514"/>
            <a:ext cx="8761932" cy="3934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0000" marR="0" indent="-79329" algn="l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lt2"/>
              </a:buClr>
              <a:buFont typeface="Questrial"/>
              <a:buChar char="▌"/>
              <a:defRPr sz="1800" b="1" i="0" u="none" strike="noStrike" cap="none" baseline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39750" marR="0" indent="-825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Quest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98525" marR="0" indent="-92075" algn="l" rtl="0">
              <a:spcBef>
                <a:spcPts val="360"/>
              </a:spcBef>
              <a:buClr>
                <a:schemeClr val="accent4"/>
              </a:buClr>
              <a:buFont typeface="Merriweather Sans"/>
              <a:buChar char="-"/>
              <a:defRPr sz="1500" b="0" i="0" u="none" strike="noStrike" cap="none" baseline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–"/>
              <a:defRPr sz="12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indent="-152400" algn="l" rtl="0">
              <a:spcBef>
                <a:spcPts val="240"/>
              </a:spcBef>
              <a:buClr>
                <a:schemeClr val="dk1"/>
              </a:buClr>
              <a:buFont typeface="Arial"/>
              <a:buChar char="»"/>
              <a:defRPr sz="12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" name="Shape 15"/>
          <p:cNvSpPr/>
          <p:nvPr/>
        </p:nvSpPr>
        <p:spPr>
          <a:xfrm>
            <a:off x="896976" y="4861557"/>
            <a:ext cx="2787424" cy="1077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25000"/>
              <a:buFont typeface="Questrial"/>
              <a:buNone/>
            </a:pPr>
            <a:r>
              <a:rPr lang="fr-FR" sz="700" b="0" i="0" u="none" strike="noStrike" cap="none" baseline="0">
                <a:solidFill>
                  <a:srgbClr val="969696"/>
                </a:solidFill>
                <a:latin typeface="Questrial"/>
                <a:ea typeface="Questrial"/>
                <a:cs typeface="Questrial"/>
                <a:sym typeface="Questrial"/>
              </a:rPr>
              <a:t>ISTY – 19/10/2015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3534910" y="4791685"/>
            <a:ext cx="2624934" cy="216533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68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r-FR" sz="800" b="0" i="0" u="none" strike="noStrike" cap="none" baseline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Bidault Cyril – Boudhir Hajer – Garnaud Antonin</a:t>
            </a: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830068" y="4698875"/>
            <a:ext cx="992654" cy="4446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29213" y="1689223"/>
            <a:ext cx="8286962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Questrial"/>
              <a:buNone/>
            </a:pPr>
            <a:r>
              <a:rPr lang="fr-FR" sz="3600" b="1" i="0" u="none" strike="noStrike" cap="none" baseline="0">
                <a:solidFill>
                  <a:srgbClr val="1B425F"/>
                </a:solidFill>
                <a:latin typeface="Questrial"/>
                <a:ea typeface="Questrial"/>
                <a:cs typeface="Questrial"/>
                <a:sym typeface="Questrial"/>
              </a:rPr>
              <a:t>Projet SOSIE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Questrial"/>
              <a:buNone/>
            </a:pPr>
            <a:r>
              <a:rPr lang="fr-FR" sz="3600" b="1" i="0" u="none" strike="noStrike" cap="none" baseline="0">
                <a:solidFill>
                  <a:srgbClr val="1B425F"/>
                </a:solidFill>
                <a:latin typeface="Questrial"/>
                <a:ea typeface="Questrial"/>
                <a:cs typeface="Questrial"/>
                <a:sym typeface="Questrial"/>
              </a:rPr>
              <a:t>Fonctions métier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Questrial"/>
              <a:buNone/>
            </a:pPr>
            <a:endParaRPr sz="3600" b="1" i="0" u="none" strike="noStrike" cap="none" baseline="0">
              <a:solidFill>
                <a:srgbClr val="1B425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Questrial"/>
              <a:buNone/>
            </a:pPr>
            <a:r>
              <a:rPr lang="fr-FR" sz="2000" b="1" i="0" u="none" strike="noStrike" cap="none" baseline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BIDAULT CYRIL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Questrial"/>
              <a:buNone/>
            </a:pPr>
            <a:r>
              <a:rPr lang="fr-FR" sz="2000" b="1" i="0" u="none" strike="noStrike" cap="none" baseline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BOUDHIR HAJER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Questrial"/>
              <a:buNone/>
            </a:pPr>
            <a:r>
              <a:rPr lang="fr-FR" sz="2000" b="1" i="0" u="none" strike="noStrike" cap="none" baseline="0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rPr>
              <a:t>GARNAUD ANTONIN</a:t>
            </a:r>
          </a:p>
        </p:txBody>
      </p:sp>
      <p:sp>
        <p:nvSpPr>
          <p:cNvPr id="88" name="Shape 88"/>
          <p:cNvSpPr/>
          <p:nvPr/>
        </p:nvSpPr>
        <p:spPr>
          <a:xfrm>
            <a:off x="2127247" y="1689223"/>
            <a:ext cx="497963" cy="508020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fr-FR" sz="2400" b="1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Sommaire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265237" y="547712"/>
            <a:ext cx="9381683" cy="42408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800" b="1" i="0" u="none" strike="noStrike" cap="none" baseline="0" dirty="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dirty="0"/>
              <a:t>Diagramme </a:t>
            </a:r>
            <a:r>
              <a:rPr lang="fr-FR"/>
              <a:t>de </a:t>
            </a:r>
            <a:r>
              <a:rPr lang="fr-FR" smtClean="0"/>
              <a:t>composants</a:t>
            </a:r>
            <a:endParaRPr lang="fr-FR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66770" y="2"/>
            <a:ext cx="8674683" cy="563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AutoNum type="arabicPeriod"/>
            </a:pPr>
            <a:r>
              <a:rPr lang="fr-FR" sz="2400" b="1" i="0" u="none" strike="noStrike" cap="none" baseline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</a:p>
        </p:txBody>
      </p:sp>
      <p:sp>
        <p:nvSpPr>
          <p:cNvPr id="102" name="Shape 102"/>
          <p:cNvSpPr/>
          <p:nvPr/>
        </p:nvSpPr>
        <p:spPr>
          <a:xfrm>
            <a:off x="257628" y="846667"/>
            <a:ext cx="8683826" cy="33392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7337" marR="0" lvl="2" indent="-28733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•"/>
            </a:pP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Diagramme de composants : permet de </a:t>
            </a:r>
            <a:r>
              <a:rPr lang="fr-FR" sz="1600" b="0" i="0" u="none" strike="noStrike" cap="none" baseline="0" dirty="0" err="1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decrire</a:t>
            </a:r>
            <a:r>
              <a:rPr lang="fr-FR" sz="1600" b="0" i="0" u="none" strike="noStrike" cap="none" baseline="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l’architecture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physique et statique d’une application en terme de composant :</a:t>
            </a:r>
          </a:p>
          <a:p>
            <a:pPr lvl="5" algn="just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fr-F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fr-FR" sz="16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Code source</a:t>
            </a:r>
          </a:p>
          <a:p>
            <a:pPr lvl="5" algn="just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fr-FR" sz="1600" b="0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Bibliothèque</a:t>
            </a:r>
          </a:p>
          <a:p>
            <a:pPr lvl="5" algn="just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fr-FR" sz="1600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fr-FR" sz="16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- </a:t>
            </a:r>
            <a:r>
              <a:rPr lang="fr-FR" sz="1600" dirty="0" err="1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Executable</a:t>
            </a:r>
            <a:endParaRPr lang="fr-FR" sz="1600" b="0" i="0" u="none" strike="noStrike" cap="none" dirty="0" smtClean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7337" marR="0" lvl="2" indent="-287337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estrial"/>
              <a:buChar char="•"/>
            </a:pPr>
            <a:endParaRPr lang="fr-FR" sz="1600" b="0" i="0" u="none" strike="noStrike" cap="none" dirty="0" smtClean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87337" lvl="8" indent="-287337" algn="just">
              <a:lnSpc>
                <a:spcPct val="150000"/>
              </a:lnSpc>
              <a:buClr>
                <a:schemeClr val="dk1"/>
              </a:buClr>
              <a:buSzPct val="100000"/>
              <a:buFont typeface="Questrial"/>
              <a:buChar char="•"/>
            </a:pPr>
            <a:r>
              <a:rPr lang="fr-FR" sz="1600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Diagramme de déploiement : Montre les relations physique entre les composants logiciels et matériels d’un </a:t>
            </a:r>
            <a:r>
              <a:rPr lang="fr-FR" sz="1600" dirty="0" err="1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systeme</a:t>
            </a:r>
            <a:endParaRPr lang="fr-FR" sz="1600" b="0" i="0" u="none" strike="noStrike" cap="none" baseline="0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 Diagramme de composant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1" y="980721"/>
            <a:ext cx="8568662" cy="33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43</Words>
  <Application>Microsoft Office PowerPoint</Application>
  <PresentationFormat>Affichage à l'écran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Questrial</vt:lpstr>
      <vt:lpstr>Arial</vt:lpstr>
      <vt:lpstr>Merriweather Sans</vt:lpstr>
      <vt:lpstr>thales_aerospace_16.9</vt:lpstr>
      <vt:lpstr>Présentation PowerPoint</vt:lpstr>
      <vt:lpstr>Sommaire</vt:lpstr>
      <vt:lpstr>Introduction</vt:lpstr>
      <vt:lpstr>2. Diagramme de composant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Cyril Bidault</cp:lastModifiedBy>
  <cp:revision>4</cp:revision>
  <dcterms:modified xsi:type="dcterms:W3CDTF">2016-02-02T11:48:38Z</dcterms:modified>
</cp:coreProperties>
</file>