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86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59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BE3937-47CC-45CC-B874-097D1EF6DA5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80EA82-DADB-4062-A615-41B2862E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76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Pycasso</a:t>
            </a:r>
            <a:r>
              <a:rPr lang="en-US" dirty="0" smtClean="0"/>
              <a:t> – simple image editor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– </a:t>
            </a:r>
            <a:r>
              <a:rPr lang="ru-RU" dirty="0" err="1" smtClean="0"/>
              <a:t>Фарманян</a:t>
            </a:r>
            <a:r>
              <a:rPr lang="ru-RU" dirty="0" smtClean="0"/>
              <a:t> </a:t>
            </a:r>
            <a:r>
              <a:rPr lang="ru-RU" dirty="0" err="1" smtClean="0"/>
              <a:t>Арташес</a:t>
            </a:r>
            <a:r>
              <a:rPr lang="ru-RU" dirty="0" smtClean="0"/>
              <a:t> Сергеевич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PyCasso</a:t>
            </a:r>
            <a:r>
              <a:rPr lang="en-US" dirty="0" smtClean="0"/>
              <a:t> – </a:t>
            </a:r>
            <a:r>
              <a:rPr lang="ru-RU" dirty="0" smtClean="0"/>
              <a:t>простейший графический редактор. Программа позволяет создавать, открывать и сохранять графические изображения, а также рисовать на них с помощью четырёх различных инструментов.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9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PyCasso</a:t>
            </a:r>
            <a:r>
              <a:rPr lang="en-US" dirty="0" smtClean="0"/>
              <a:t> </a:t>
            </a:r>
            <a:r>
              <a:rPr lang="ru-RU" dirty="0" smtClean="0"/>
              <a:t>использует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err="1" smtClean="0"/>
              <a:t>QGraphics</a:t>
            </a:r>
            <a:r>
              <a:rPr lang="en-US" dirty="0" smtClean="0"/>
              <a:t> View, </a:t>
            </a:r>
            <a:r>
              <a:rPr lang="ru-RU" dirty="0" smtClean="0"/>
              <a:t>который позволяет быстро обрабатывать и отображать взаимодействие с различными графическими элементами.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основе программы лежит экземпляр класса </a:t>
            </a:r>
            <a:r>
              <a:rPr lang="en-US" dirty="0" smtClean="0"/>
              <a:t>Canvas, </a:t>
            </a:r>
            <a:r>
              <a:rPr lang="ru-RU" dirty="0" smtClean="0"/>
              <a:t>унаследованного от </a:t>
            </a:r>
            <a:r>
              <a:rPr lang="en-US" dirty="0" err="1" smtClean="0"/>
              <a:t>QGraphicsScene</a:t>
            </a:r>
            <a:r>
              <a:rPr lang="en-US" dirty="0" smtClean="0"/>
              <a:t>. </a:t>
            </a:r>
            <a:r>
              <a:rPr lang="ru-RU" dirty="0" smtClean="0"/>
              <a:t>Он обеспечивает работу с загруженным или созданным изображением.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4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PyCasso</a:t>
            </a:r>
            <a:r>
              <a:rPr lang="en-US" dirty="0" smtClean="0"/>
              <a:t> </a:t>
            </a:r>
            <a:r>
              <a:rPr lang="ru-RU" dirty="0" smtClean="0"/>
              <a:t>представляет из себя базу для растрового графического редактора, которую можно сравнительно легко расширить и улучшить, снабдив дополнительным функционалом. Проект можно развить в будущем.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1328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108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Pycasso – simple image editor</vt:lpstr>
      <vt:lpstr>ВВедение</vt:lpstr>
      <vt:lpstr>Реализация</vt:lpstr>
      <vt:lpstr>Основа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Pycasso – simple image editor</dc:title>
  <dc:creator>Artashes Farmanyan</dc:creator>
  <cp:lastModifiedBy>Artashes Farmanyan</cp:lastModifiedBy>
  <cp:revision>2</cp:revision>
  <dcterms:created xsi:type="dcterms:W3CDTF">2018-12-15T14:26:00Z</dcterms:created>
  <dcterms:modified xsi:type="dcterms:W3CDTF">2018-12-15T14:34:52Z</dcterms:modified>
</cp:coreProperties>
</file>