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rm-chel/-04/tree/ma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28020-E998-3204-0269-38FCCDD42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Отчет по производственной  практике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3200" b="1" dirty="0">
                <a:latin typeface="Times New Roman" panose="02020603050405020304" pitchFamily="18" charset="0"/>
              </a:rPr>
              <a:t>ПМ.04. Сопровождение и обслуживание программного обеспечения компьютерных систем</a:t>
            </a:r>
            <a:r>
              <a:rPr lang="en-US" sz="3200" b="1" dirty="0">
                <a:latin typeface="Times New Roman" panose="02020603050405020304" pitchFamily="18" charset="0"/>
              </a:rPr>
              <a:t>”</a:t>
            </a:r>
            <a:r>
              <a:rPr lang="ru-RU" sz="3200" b="1" dirty="0">
                <a:latin typeface="Times New Roman" panose="02020603050405020304" pitchFamily="18" charset="0"/>
              </a:rPr>
              <a:t>.</a:t>
            </a:r>
            <a:b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b="1" dirty="0">
                <a:latin typeface="Times New Roman" panose="02020603050405020304" pitchFamily="18" charset="0"/>
              </a:rPr>
              <a:t>Тема:«</a:t>
            </a:r>
            <a:r>
              <a:rPr lang="en-US" sz="3200" b="1" dirty="0">
                <a:latin typeface="Times New Roman" panose="02020603050405020304" pitchFamily="18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</a:rPr>
              <a:t>Установка и настройка </a:t>
            </a:r>
            <a:r>
              <a:rPr lang="en-US" sz="3200" b="1" dirty="0" err="1">
                <a:latin typeface="Times New Roman" panose="02020603050405020304" pitchFamily="18" charset="0"/>
              </a:rPr>
              <a:t>AstraLinux</a:t>
            </a:r>
            <a:r>
              <a:rPr lang="en-US" sz="3200" b="1" dirty="0">
                <a:latin typeface="Times New Roman" panose="02020603050405020304" pitchFamily="18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</a:rPr>
              <a:t>».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257F16-03C4-1993-6944-442EE1EFD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8519" y="4777380"/>
            <a:ext cx="6172093" cy="1987404"/>
          </a:xfrm>
        </p:spPr>
        <p:txBody>
          <a:bodyPr>
            <a:normAutofit fontScale="850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Студента: Останина Глеба Сергеевича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22П-1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колледжа: Махнев Александр Анатольевич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организации: Титов Сергей Николаевич</a:t>
            </a:r>
          </a:p>
        </p:txBody>
      </p:sp>
    </p:spTree>
    <p:extLst>
      <p:ext uri="{BB962C8B-B14F-4D97-AF65-F5344CB8AC3E}">
        <p14:creationId xmlns:p14="http://schemas.microsoft.com/office/powerpoint/2010/main" val="410135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B2934-BE7C-B073-0A64-C202FE82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DA8044-2528-B20E-FE15-2074B061C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Освоение процессов установки, настройки и сопровождения программного обеспечения в операционной системе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AstraLinux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базе предприятия ООО "СФ БЕЛКА-ФАВОРИТ".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Установить предложенное программное обеспечение (Yandex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LibreOffice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Kaspersky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Antivirus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pgAdmin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Visual Studio Code).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и настроить учетные записи для различных категорий пользователей (администратор, сотрудник, бухгалтер).</a:t>
            </a:r>
          </a:p>
          <a:p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риски и внедрить меры защиты.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Сохранить результаты в системе контроля версий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456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48477-D2D9-A091-4E98-B83D631A2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программного обеспечения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5EBC0-C37E-872B-C6FE-314DA24A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68" y="2052918"/>
            <a:ext cx="5998824" cy="4605334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Yandex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через терминал с загрузкой зависимостей.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работоспособности.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LibreOffice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через пакетный менеджер.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совместимости с Microsoft Office.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Kaspersky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Antivirus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.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-пакета.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Сканирование системы на угрозы.</a:t>
            </a:r>
          </a:p>
          <a:p>
            <a:pPr marL="342900" lvl="1" indent="-342900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.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-пакета.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работоспособности.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C65115-208A-C242-76B3-6BD24100B6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8" t="50490" r="90395" b="36897"/>
          <a:stretch>
            <a:fillRect/>
          </a:stretch>
        </p:blipFill>
        <p:spPr>
          <a:xfrm>
            <a:off x="10032516" y="1113838"/>
            <a:ext cx="1637909" cy="1400530"/>
          </a:xfrm>
          <a:prstGeom prst="rect">
            <a:avLst/>
          </a:prstGeom>
        </p:spPr>
      </p:pic>
      <p:pic>
        <p:nvPicPr>
          <p:cNvPr id="5" name="Изображение 6">
            <a:extLst>
              <a:ext uri="{FF2B5EF4-FFF2-40B4-BE49-F238E27FC236}">
                <a16:creationId xmlns:a16="http://schemas.microsoft.com/office/drawing/2014/main" id="{61B7596B-0539-195D-907C-A748F2BC7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807" y="1200430"/>
            <a:ext cx="253428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Изображение 1">
            <a:extLst>
              <a:ext uri="{FF2B5EF4-FFF2-40B4-BE49-F238E27FC236}">
                <a16:creationId xmlns:a16="http://schemas.microsoft.com/office/drawing/2014/main" id="{DBF91590-EF19-81F7-F06F-292EA6FB7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339" y="2969035"/>
            <a:ext cx="4638368" cy="2749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Изображение 2">
            <a:extLst>
              <a:ext uri="{FF2B5EF4-FFF2-40B4-BE49-F238E27FC236}">
                <a16:creationId xmlns:a16="http://schemas.microsoft.com/office/drawing/2014/main" id="{6214BDFE-0B15-3EFB-79A0-33F5379AA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649" y="5938557"/>
            <a:ext cx="4343400" cy="466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377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AA45E-56F0-C410-465D-B1BF75FF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Настройка пользователей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4CC42D-22CA-8A7D-0549-1AC8D9B61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24" y="1853248"/>
            <a:ext cx="628290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Созданные учетные записи: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Учетная запись admin1 с правами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Учетная запись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sotrudnik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ограниченным доступом.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Бухгалтер: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Учетная запись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buhgalter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доступом 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LibreOffice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Изображение 1">
            <a:extLst>
              <a:ext uri="{FF2B5EF4-FFF2-40B4-BE49-F238E27FC236}">
                <a16:creationId xmlns:a16="http://schemas.microsoft.com/office/drawing/2014/main" id="{3279D41B-ACC9-B448-E302-2922E9776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519" y="930536"/>
            <a:ext cx="326263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Изображение 3">
            <a:extLst>
              <a:ext uri="{FF2B5EF4-FFF2-40B4-BE49-F238E27FC236}">
                <a16:creationId xmlns:a16="http://schemas.microsoft.com/office/drawing/2014/main" id="{FC85B418-1A12-BCC1-4B9C-FDE969837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702" y="1108489"/>
            <a:ext cx="3731260" cy="210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Изображение 5">
            <a:extLst>
              <a:ext uri="{FF2B5EF4-FFF2-40B4-BE49-F238E27FC236}">
                <a16:creationId xmlns:a16="http://schemas.microsoft.com/office/drawing/2014/main" id="{1E8535B0-CBD1-330B-E2D5-30F8B716F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852" y="3503649"/>
            <a:ext cx="2072005" cy="3091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162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2090BE-98E0-02A8-F53B-B8DAF5F1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и резервное копирование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6398DB-A8B2-EF05-C016-A6A82BB0B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303189" cy="425910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Реализованные меры: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межсетевого экрана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ufw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 данных (LUKS).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Резервное копирование через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Автоматические обновления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unattended-upgrades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EE2F43-241F-EC7D-9653-69F061863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079" y="1365497"/>
            <a:ext cx="4275544" cy="215893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023564-D711-38EE-69AF-874EBBAAC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366" y="5078026"/>
            <a:ext cx="7130445" cy="41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1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7F320-767D-AE25-D325-BEA7EA20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9374E5-3C5B-BD1B-6B8A-E5A0642B1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программное обеспечение успешно установлено и настроено.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Созданы учетные записи с разными уровнями доступа.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рисков и внедрены меры защиты.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сохранены в системе контроля версий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66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27207-54FB-E840-44AB-271C511D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8D5B8C-0A42-B126-857F-0FB8CCB26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Ссылки и материалы: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https://github.com/Farm-chel/-04/tree/main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Электронная версия отчета.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4925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315</Words>
  <Application>Microsoft Office PowerPoint</Application>
  <PresentationFormat>Широкоэкранный</PresentationFormat>
  <Paragraphs>52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Ион</vt:lpstr>
      <vt:lpstr>Отчет по производственной  практике “ПМ.04. Сопровождение и обслуживание программного обеспечения компьютерных систем”. Тема:« Установка и настройка AstraLinux ».</vt:lpstr>
      <vt:lpstr>Цель и задачи:</vt:lpstr>
      <vt:lpstr>Установка программного обеспечения:</vt:lpstr>
      <vt:lpstr> Настройка пользователей: </vt:lpstr>
      <vt:lpstr>Защита и резервное копирование: </vt:lpstr>
      <vt:lpstr>Заключение </vt:lpstr>
      <vt:lpstr>Приложения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ostaningleb6@gmail.com</dc:creator>
  <cp:lastModifiedBy>ostaningleb6@gmail.com</cp:lastModifiedBy>
  <cp:revision>1</cp:revision>
  <dcterms:created xsi:type="dcterms:W3CDTF">2025-06-16T08:58:39Z</dcterms:created>
  <dcterms:modified xsi:type="dcterms:W3CDTF">2025-06-16T09:41:06Z</dcterms:modified>
</cp:coreProperties>
</file>