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736C1-64A5-45F6-AFE3-AA03383ED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54038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учебной  практике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 04. Сопровождение и обслуживание программного обеспечения компьютерных систем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DB9F-F67B-46F3-AC5A-16239CA7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55" y="4979490"/>
            <a:ext cx="5207745" cy="1688010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Останина Глеба Сергеевича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22П-1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Пентин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Николай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371118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D16A5-8932-40A7-BECE-57B663F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77056-76FA-486A-8A3E-BDD467D2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научиться пользоваться виртуальной машиной,</a:t>
            </a:r>
          </a:p>
          <a:p>
            <a:r>
              <a:rPr lang="ru-RU" dirty="0"/>
              <a:t>настраивать виртуальную машину</a:t>
            </a:r>
          </a:p>
        </p:txBody>
      </p:sp>
    </p:spTree>
    <p:extLst>
      <p:ext uri="{BB962C8B-B14F-4D97-AF65-F5344CB8AC3E}">
        <p14:creationId xmlns:p14="http://schemas.microsoft.com/office/powerpoint/2010/main" val="17551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F7550-4DF6-4026-9D7F-4C1763E2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VirtualBox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EF3D99-DCDE-4286-A04F-8620652E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638930"/>
            <a:ext cx="6650251" cy="419876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1F3235-0056-472B-9CFA-830C6B61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51" y="1638930"/>
            <a:ext cx="4895637" cy="46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61DC-D23D-474A-B596-8B21A8D2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Windows 7 </a:t>
            </a:r>
            <a:endParaRPr lang="ru-RU" dirty="0"/>
          </a:p>
        </p:txBody>
      </p:sp>
      <p:pic>
        <p:nvPicPr>
          <p:cNvPr id="6" name="Изображение 5">
            <a:extLst>
              <a:ext uri="{FF2B5EF4-FFF2-40B4-BE49-F238E27FC236}">
                <a16:creationId xmlns:a16="http://schemas.microsoft.com/office/drawing/2014/main" id="{62784B91-620B-4E6B-BA9C-940F95439E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42162" y="251106"/>
            <a:ext cx="4791075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1">
            <a:extLst>
              <a:ext uri="{FF2B5EF4-FFF2-40B4-BE49-F238E27FC236}">
                <a16:creationId xmlns:a16="http://schemas.microsoft.com/office/drawing/2014/main" id="{313DE8BC-0AEB-483E-AC9B-F39536E8CC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025494"/>
            <a:ext cx="4409440" cy="358140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95483167-FB21-4BC0-9EAF-EBF3FCCF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Изображение 8">
            <a:extLst>
              <a:ext uri="{FF2B5EF4-FFF2-40B4-BE49-F238E27FC236}">
                <a16:creationId xmlns:a16="http://schemas.microsoft.com/office/drawing/2014/main" id="{E7A54CE7-28F6-4960-B1B0-C87FB1D4A3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04131" y="1272149"/>
            <a:ext cx="45910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Изображение 13">
            <a:extLst>
              <a:ext uri="{FF2B5EF4-FFF2-40B4-BE49-F238E27FC236}">
                <a16:creationId xmlns:a16="http://schemas.microsoft.com/office/drawing/2014/main" id="{FF026C2F-EB01-401E-8E78-24975347E4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0975" y="3939149"/>
            <a:ext cx="4667250" cy="2782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0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26A6-146E-4E2C-9307-0D4FCC3B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Ubuntu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F943A-1728-4B06-815C-160FA17F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1">
            <a:extLst>
              <a:ext uri="{FF2B5EF4-FFF2-40B4-BE49-F238E27FC236}">
                <a16:creationId xmlns:a16="http://schemas.microsoft.com/office/drawing/2014/main" id="{7F2251C1-91D8-4D69-84A2-27497DE866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401" y="1397000"/>
            <a:ext cx="5689600" cy="48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Изображение 2">
            <a:extLst>
              <a:ext uri="{FF2B5EF4-FFF2-40B4-BE49-F238E27FC236}">
                <a16:creationId xmlns:a16="http://schemas.microsoft.com/office/drawing/2014/main" id="{CA9AA7C3-DADD-4494-B265-6E84491975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6020" y="1397000"/>
            <a:ext cx="5935980" cy="4851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83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69E9D-B748-4E69-AAEA-A2FE4C3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7318"/>
            <a:ext cx="9404723" cy="1400530"/>
          </a:xfrm>
        </p:spPr>
        <p:txBody>
          <a:bodyPr/>
          <a:lstStyle/>
          <a:p>
            <a:r>
              <a:rPr lang="en-US" dirty="0" err="1"/>
              <a:t>RedOS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E8D76-6EAC-4BDE-96D3-883E672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 1">
            <a:extLst>
              <a:ext uri="{FF2B5EF4-FFF2-40B4-BE49-F238E27FC236}">
                <a16:creationId xmlns:a16="http://schemas.microsoft.com/office/drawing/2014/main" id="{E381FEAA-DEA7-427F-97AA-6FED1D820A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385" y="1364615"/>
            <a:ext cx="5936615" cy="3925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Изображение 2">
            <a:extLst>
              <a:ext uri="{FF2B5EF4-FFF2-40B4-BE49-F238E27FC236}">
                <a16:creationId xmlns:a16="http://schemas.microsoft.com/office/drawing/2014/main" id="{AA4FE39F-D494-4FFB-B456-C1333A96C8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575" y="1337451"/>
            <a:ext cx="5940425" cy="401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3">
            <a:extLst>
              <a:ext uri="{FF2B5EF4-FFF2-40B4-BE49-F238E27FC236}">
                <a16:creationId xmlns:a16="http://schemas.microsoft.com/office/drawing/2014/main" id="{26914F22-43C8-4386-B5BC-6C05F5DDC1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50125" y="1779626"/>
            <a:ext cx="468249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9">
            <a:extLst>
              <a:ext uri="{FF2B5EF4-FFF2-40B4-BE49-F238E27FC236}">
                <a16:creationId xmlns:a16="http://schemas.microsoft.com/office/drawing/2014/main" id="{DB5442B2-11D8-491B-9BB7-100AEC0C23E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0655" y="5461037"/>
            <a:ext cx="5935345" cy="96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90ACFD-0DBA-49E4-8EA2-E60B5625F8D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96032" y="3688455"/>
            <a:ext cx="5457825" cy="30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AC984-3509-475C-8E87-7F1E455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OpenmediaVault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62E60-3980-43CC-B0DA-39CF3096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DEC66-AA97-4A7E-8FC1-1D3B047739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43737" y="236817"/>
            <a:ext cx="5040947" cy="2989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74AF68-E268-49E0-84FC-1D1DE4F21DC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6" y="3324084"/>
            <a:ext cx="5040947" cy="282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7AA274-D72F-426E-8D6C-421FF2A77A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17700" y="1324626"/>
            <a:ext cx="4941252" cy="2826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4AB310-B0CF-4DE8-84EE-EFC32507843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103312" y="4254500"/>
            <a:ext cx="575564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8AFA-C416-45F1-A9FC-75556208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CD273-1120-479C-95BA-D59E4502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52FB1D-8011-4E75-84E9-AAA59754B1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44552" y="155892"/>
            <a:ext cx="6119495" cy="31426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D10DE1-977A-463E-A468-30C6AE1196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53" y="1320800"/>
            <a:ext cx="3041650" cy="47513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2791DE-26A6-486F-BE6A-8927EA077C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77985" y="2717799"/>
            <a:ext cx="2862262" cy="37175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0EAC8E-3040-4BD9-8112-B1E621CACBD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58490" y="4101744"/>
            <a:ext cx="611949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5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AA4BC-0E26-4404-B8B3-0696976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65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0198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52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Отчет по учебной  практике “ПМ 04. Сопровождение и обслуживание программного обеспечения компьютерных систем”. </vt:lpstr>
      <vt:lpstr>Цель</vt:lpstr>
      <vt:lpstr>Установка VirtualBox</vt:lpstr>
      <vt:lpstr>Установка Windows 7 </vt:lpstr>
      <vt:lpstr>Ubuntu</vt:lpstr>
      <vt:lpstr>RedOS</vt:lpstr>
      <vt:lpstr>OpenmediaVault</vt:lpstr>
      <vt:lpstr>Программа: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“ПМ 04. Сопровождение и обслуживание программного обеспечения компьютерных систем”.</dc:title>
  <dc:creator>Admin</dc:creator>
  <cp:lastModifiedBy>Admin</cp:lastModifiedBy>
  <cp:revision>4</cp:revision>
  <dcterms:created xsi:type="dcterms:W3CDTF">2025-05-05T10:35:34Z</dcterms:created>
  <dcterms:modified xsi:type="dcterms:W3CDTF">2025-05-05T11:01:16Z</dcterms:modified>
</cp:coreProperties>
</file>