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540385"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по учебной  практике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 02. ОСУЩЕСТВЛЕНИЕ ИНТЕГРАЦИИ ПРОГРАММНЫХ МОДУЛЕЙ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32955" y="4979490"/>
            <a:ext cx="5207745" cy="1688010"/>
          </a:xfrm>
        </p:spPr>
        <p:txBody>
          <a:bodyPr>
            <a:normAutofit lnSpcReduction="2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Останина Глеба Сергеевича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22П-1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Седов аЛексей сергеевич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научиться создавать диаграммы в </a:t>
            </a:r>
            <a:r>
              <a:rPr lang="en-US" dirty="0"/>
              <a:t>Visio</a:t>
            </a:r>
            <a:r>
              <a:rPr lang="ru-RU" dirty="0"/>
              <a:t>,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вариантов использования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1853565"/>
            <a:ext cx="5591810" cy="493268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85" y="1957070"/>
            <a:ext cx="5319395" cy="4323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Диаграмма деятельности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960" y="1556385"/>
            <a:ext cx="3253740" cy="465709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210" y="1490980"/>
            <a:ext cx="654367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1"/>
          <p:cNvPicPr/>
          <p:nvPr/>
        </p:nvPicPr>
        <p:blipFill>
          <a:blip r:embed="rId1"/>
          <a:stretch>
            <a:fillRect/>
          </a:stretch>
        </p:blipFill>
        <p:spPr>
          <a:xfrm>
            <a:off x="406401" y="1397000"/>
            <a:ext cx="5689600" cy="48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Изображение 2"/>
          <p:cNvPicPr/>
          <p:nvPr/>
        </p:nvPicPr>
        <p:blipFill>
          <a:blip r:embed="rId2"/>
          <a:stretch>
            <a:fillRect/>
          </a:stretch>
        </p:blipFill>
        <p:spPr>
          <a:xfrm>
            <a:off x="6256020" y="1397000"/>
            <a:ext cx="5935980" cy="4851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427318"/>
            <a:ext cx="9404723" cy="1400530"/>
          </a:xfrm>
        </p:spPr>
        <p:txBody>
          <a:bodyPr/>
          <a:lstStyle/>
          <a:p>
            <a:r>
              <a:rPr lang="en-US" dirty="0" err="1"/>
              <a:t>RedOS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 1"/>
          <p:cNvPicPr/>
          <p:nvPr/>
        </p:nvPicPr>
        <p:blipFill>
          <a:blip r:embed="rId1"/>
          <a:stretch>
            <a:fillRect/>
          </a:stretch>
        </p:blipFill>
        <p:spPr>
          <a:xfrm>
            <a:off x="159385" y="1364615"/>
            <a:ext cx="5936615" cy="3925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Изображение 2"/>
          <p:cNvPicPr/>
          <p:nvPr/>
        </p:nvPicPr>
        <p:blipFill>
          <a:blip r:embed="rId2"/>
          <a:stretch>
            <a:fillRect/>
          </a:stretch>
        </p:blipFill>
        <p:spPr>
          <a:xfrm>
            <a:off x="6251575" y="1337451"/>
            <a:ext cx="5940425" cy="40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3"/>
          <p:cNvPicPr/>
          <p:nvPr/>
        </p:nvPicPr>
        <p:blipFill>
          <a:blip r:embed="rId3"/>
          <a:stretch>
            <a:fillRect/>
          </a:stretch>
        </p:blipFill>
        <p:spPr>
          <a:xfrm>
            <a:off x="7350125" y="1779626"/>
            <a:ext cx="468249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е 9"/>
          <p:cNvPicPr/>
          <p:nvPr/>
        </p:nvPicPr>
        <p:blipFill>
          <a:blip r:embed="rId4"/>
          <a:stretch>
            <a:fillRect/>
          </a:stretch>
        </p:blipFill>
        <p:spPr>
          <a:xfrm>
            <a:off x="160655" y="5461037"/>
            <a:ext cx="5935345" cy="969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6296032" y="3688455"/>
            <a:ext cx="5457825" cy="3032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OpenmediaVault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7043737" y="236817"/>
            <a:ext cx="5040947" cy="29893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6" y="3324084"/>
            <a:ext cx="5040947" cy="282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17700" y="1324626"/>
            <a:ext cx="4941252" cy="282634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1103312" y="4254500"/>
            <a:ext cx="575564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5944552" y="155892"/>
            <a:ext cx="6119495" cy="314261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753" y="1320800"/>
            <a:ext cx="3041650" cy="475138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9277985" y="2717799"/>
            <a:ext cx="2862262" cy="371757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158490" y="4101744"/>
            <a:ext cx="611949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3638" y="2865718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319</Words>
  <Application>WPS Presentation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Times New Roman</vt:lpstr>
      <vt:lpstr>Century Gothic</vt:lpstr>
      <vt:lpstr>Microsoft YaHei</vt:lpstr>
      <vt:lpstr>Arial Unicode MS</vt:lpstr>
      <vt:lpstr>Calibri</vt:lpstr>
      <vt:lpstr>Ион</vt:lpstr>
      <vt:lpstr>Отчет по учебной  практике “ПМ 04. Сопровождение и обслуживание программного обеспечения компьютерных систем”. </vt:lpstr>
      <vt:lpstr>Цель</vt:lpstr>
      <vt:lpstr>Установка VirtualBox</vt:lpstr>
      <vt:lpstr>Установка Windows 7 </vt:lpstr>
      <vt:lpstr>Ubuntu</vt:lpstr>
      <vt:lpstr>RedOS</vt:lpstr>
      <vt:lpstr>OpenmediaVault</vt:lpstr>
      <vt:lpstr>Программа: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 практике “ПМ 04. Сопровождение и обслуживание программного обеспечения компьютерных систем”.</dc:title>
  <dc:creator>Admin</dc:creator>
  <cp:lastModifiedBy>User</cp:lastModifiedBy>
  <cp:revision>5</cp:revision>
  <dcterms:created xsi:type="dcterms:W3CDTF">2025-05-05T10:35:00Z</dcterms:created>
  <dcterms:modified xsi:type="dcterms:W3CDTF">2025-05-18T19:36:29Z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45A16695801449AAA00F512988ECAE39_12</vt:lpwstr>
  </property>
  <property fmtid="{D5CDD505-2E9C-101B-9397-08002B2CF9AE}" pid="3" name="KSOProductBuildVer">
    <vt:lpwstr>1049-12.2.0.21179</vt:lpwstr>
  </property>
</Properties>
</file>