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1736C1-64A5-45F6-AFE3-AA03383ED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540385"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по производственной  практике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3200" b="1" dirty="0">
                <a:latin typeface="Times New Roman" panose="02020603050405020304" pitchFamily="18" charset="0"/>
              </a:rPr>
              <a:t>ПМ.11. Разработка, администрирование и защита баз данных</a:t>
            </a:r>
            <a:r>
              <a:rPr lang="en-US" sz="3200" b="1" dirty="0">
                <a:latin typeface="Times New Roman" panose="02020603050405020304" pitchFamily="18" charset="0"/>
              </a:rPr>
              <a:t>”</a:t>
            </a:r>
            <a:r>
              <a:rPr lang="ru-RU" sz="1800" b="1" dirty="0">
                <a:latin typeface="Times New Roman" panose="02020603050405020304" pitchFamily="18" charset="0"/>
              </a:rPr>
              <a:t>.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 err="1">
                <a:latin typeface="Times New Roman" panose="02020603050405020304" pitchFamily="18" charset="0"/>
              </a:rPr>
              <a:t>Тема:«Разработка</a:t>
            </a:r>
            <a:r>
              <a:rPr lang="ru-RU" sz="3200" b="1" dirty="0">
                <a:latin typeface="Times New Roman" panose="02020603050405020304" pitchFamily="18" charset="0"/>
              </a:rPr>
              <a:t> базы данных "Система управления складом производственной продукции. Расчёт потребностей материалов"».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DB9F-F67B-46F3-AC5A-16239CA7A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955" y="4979490"/>
            <a:ext cx="5207745" cy="168801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Останина Глеба Сергеевича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22П-1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колледжа: Махнев Александр Анатольевич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организации: Титов Сергей Николаевич</a:t>
            </a:r>
          </a:p>
        </p:txBody>
      </p:sp>
    </p:spTree>
    <p:extLst>
      <p:ext uri="{BB962C8B-B14F-4D97-AF65-F5344CB8AC3E}">
        <p14:creationId xmlns:p14="http://schemas.microsoft.com/office/powerpoint/2010/main" val="371118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AA4BC-0E26-4404-B8B3-0696976E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865718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8019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D16A5-8932-40A7-BECE-57B663F5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777056-76FA-486A-8A3E-BDD467D2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b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БД для учета продукции, управления складом и расчета потребностей материалов.</a:t>
            </a:r>
          </a:p>
          <a:p>
            <a:pPr algn="l"/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algn="l">
              <a:buFont typeface="+mj-lt"/>
              <a:buAutoNum type="arabicPeriod"/>
            </a:pP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области.</a:t>
            </a:r>
          </a:p>
          <a:p>
            <a:pPr algn="l">
              <a:buFont typeface="+mj-lt"/>
              <a:buAutoNum type="arabicPeriod"/>
            </a:pP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ER-диаграммы.</a:t>
            </a:r>
          </a:p>
          <a:p>
            <a:pPr algn="l">
              <a:buFont typeface="+mj-lt"/>
              <a:buAutoNum type="arabicPeriod"/>
            </a:pP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БД.</a:t>
            </a:r>
          </a:p>
          <a:p>
            <a:pPr algn="l">
              <a:buFont typeface="+mj-lt"/>
              <a:buAutoNum type="arabicPeriod"/>
            </a:pP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в SQL Server.</a:t>
            </a:r>
          </a:p>
          <a:p>
            <a:pPr algn="l">
              <a:buFont typeface="+mj-lt"/>
              <a:buAutoNum type="arabicPeriod"/>
            </a:pP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ролей и безопасности.</a:t>
            </a:r>
          </a:p>
          <a:p>
            <a:pPr algn="l">
              <a:buFont typeface="+mj-lt"/>
              <a:buAutoNum type="arabicPeriod"/>
            </a:pP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отчетов.</a:t>
            </a:r>
          </a:p>
        </p:txBody>
      </p:sp>
    </p:spTree>
    <p:extLst>
      <p:ext uri="{BB962C8B-B14F-4D97-AF65-F5344CB8AC3E}">
        <p14:creationId xmlns:p14="http://schemas.microsoft.com/office/powerpoint/2010/main" val="175513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F7550-4DF6-4026-9D7F-4C1763E2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F3B721-BCE7-3E51-0907-92934675D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algn="l"/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процессы: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Учет продукции и материалов.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товаров между складами.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себестоимости.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производственных норм.</a:t>
            </a:r>
          </a:p>
          <a:p>
            <a:pPr algn="l"/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Сущности:</a:t>
            </a:r>
            <a:b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Продукция, Категории, Склады, Партии, Сотрудники.</a:t>
            </a:r>
          </a:p>
        </p:txBody>
      </p:sp>
    </p:spTree>
    <p:extLst>
      <p:ext uri="{BB962C8B-B14F-4D97-AF65-F5344CB8AC3E}">
        <p14:creationId xmlns:p14="http://schemas.microsoft.com/office/powerpoint/2010/main" val="183519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61DC-D23D-474A-B596-8B21A8D2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5483167-FB21-4BC0-9EAF-EBF3FCCF6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BA0C726-1C25-5C2B-810E-80B9B95E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39" y="1469427"/>
            <a:ext cx="5867611" cy="49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77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126A6-146E-4E2C-9307-0D4FCC3B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dirty="0"/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в SQL Server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F943A-1728-4B06-815C-160FA17F1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BA2EFF-E971-D705-DCB9-A6068DDDF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90523"/>
            <a:ext cx="4335798" cy="49202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70B102-EBD1-3DF3-C9DF-00610393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764" y="1853248"/>
            <a:ext cx="6044576" cy="374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3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69E9D-B748-4E69-AAEA-A2FE4C3E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27318"/>
            <a:ext cx="9404723" cy="1400530"/>
          </a:xfrm>
        </p:spPr>
        <p:txBody>
          <a:bodyPr/>
          <a:lstStyle/>
          <a:p>
            <a:pPr algn="l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E8D76-6EAC-4BDE-96D3-883E672E5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288800" cy="2809639"/>
          </a:xfrm>
        </p:spPr>
        <p:txBody>
          <a:bodyPr>
            <a:normAutofit/>
          </a:bodyPr>
          <a:lstStyle/>
          <a:p>
            <a:pPr marL="540385" algn="just">
              <a:lnSpc>
                <a:spcPct val="150000"/>
              </a:lnSpc>
            </a:pPr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r>
              <a:rPr lang="ru-RU" sz="2400" dirty="0">
                <a:solidFill>
                  <a:schemeClr val="tx2"/>
                </a:solidFill>
              </a:rPr>
              <a:t> </a:t>
            </a:r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полный доступ.</a:t>
            </a:r>
          </a:p>
          <a:p>
            <a:pPr marL="540385" algn="just">
              <a:lnSpc>
                <a:spcPct val="150000"/>
              </a:lnSpc>
            </a:pPr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 — финансовые операции.</a:t>
            </a:r>
          </a:p>
          <a:p>
            <a:pPr marL="540385" algn="just">
              <a:lnSpc>
                <a:spcPct val="150000"/>
              </a:lnSpc>
            </a:pPr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 — просмотр и ограниченные действия.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F1CF01-03FE-D739-7EB3-7EDEED100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359" y="4339293"/>
            <a:ext cx="4797282" cy="199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6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AC984-3509-475C-8E87-7F1E4551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отчетов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62E60-3980-43CC-B0DA-39CF3096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остаткам продукции на складах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потребности в материалах производства</a:t>
            </a:r>
          </a:p>
          <a:p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производственным нормам для сотрудника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D4F908-6418-4790-C71F-A84E26AB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470" y="341380"/>
            <a:ext cx="3150733" cy="441528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9190D2-EBF1-FC0C-F782-E0FA49997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768" y="3564465"/>
            <a:ext cx="3221763" cy="30619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3BB04D-4C64-4754-A726-00BD01BFB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359" y="3429000"/>
            <a:ext cx="3125470" cy="33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3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28AFA-C416-45F1-A9FC-755562082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CD273-1120-479C-95BA-D59E4502D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2C6FDE7-F8AD-E8B4-C5E1-EACEBF0E6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368"/>
            <a:ext cx="4601845" cy="244729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C7BEE5-E340-1191-1978-2A1CB015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883" y="1703368"/>
            <a:ext cx="4458970" cy="374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15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AF5D05-5CE8-01EF-B56F-A0745E0D0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61" y="3650754"/>
            <a:ext cx="6124575" cy="13277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66B010-514B-F274-25F9-B97E34884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826" y="286548"/>
            <a:ext cx="4030248" cy="26959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B23CF9-50F2-EE0B-DBE8-ED4534C34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687" y="2259954"/>
            <a:ext cx="4982845" cy="135064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4EC57-0B25-3A6E-5404-A476248B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95F6E9-598C-E42D-462A-2848DB16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991B69-4AAB-7CA0-9CB8-EC3A6B968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927" y="1653477"/>
            <a:ext cx="4258945" cy="2371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DC6EC-4D4A-3884-7FCB-175C0030B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1609725"/>
            <a:ext cx="2743200" cy="18192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CF2EE1-8227-0663-CA1F-434971163D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9853" y="1588706"/>
            <a:ext cx="1971040" cy="25012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D4B71F-681F-352B-C4D6-D3241EE38B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580" y="3927126"/>
            <a:ext cx="3571875" cy="24193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39CF305-BA1F-F5D7-4355-85D71C8E95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0575" y="5018694"/>
            <a:ext cx="57340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192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DeepSeek-CJK-patch</vt:lpstr>
      <vt:lpstr>Times New Roman</vt:lpstr>
      <vt:lpstr>Wingdings 3</vt:lpstr>
      <vt:lpstr>Ион</vt:lpstr>
      <vt:lpstr>Отчет по производственной  практике “ПМ.11. Разработка, администрирование и защита баз данных”. Тема:«Разработка базы данных "Система управления складом производственной продукции. Расчёт потребностей материалов"».</vt:lpstr>
      <vt:lpstr>Цель и задачи</vt:lpstr>
      <vt:lpstr>Анализ предметной области </vt:lpstr>
      <vt:lpstr>ER-диаграмма </vt:lpstr>
      <vt:lpstr>Реализация БД в SQL Server </vt:lpstr>
      <vt:lpstr>Настройка ролей</vt:lpstr>
      <vt:lpstr>Примеры отчетов</vt:lpstr>
      <vt:lpstr>Резервное копирование</vt:lpstr>
      <vt:lpstr>Программа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 практике “ПМ 04. Сопровождение и обслуживание программного обеспечения компьютерных систем”.</dc:title>
  <dc:creator>Admin</dc:creator>
  <cp:lastModifiedBy>Глеб Останин</cp:lastModifiedBy>
  <cp:revision>5</cp:revision>
  <dcterms:created xsi:type="dcterms:W3CDTF">2025-05-05T10:35:34Z</dcterms:created>
  <dcterms:modified xsi:type="dcterms:W3CDTF">2025-05-23T10:56:30Z</dcterms:modified>
</cp:coreProperties>
</file>