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indent="540385" algn="ctr"/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 по производственной  практике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ru-RU" sz="3200" b="1" dirty="0">
                <a:latin typeface="Times New Roman" panose="02020603050405020304" pitchFamily="18" charset="0"/>
              </a:rPr>
              <a:t>ПМ.11. Разработка, администрирование и защита баз данных</a:t>
            </a:r>
            <a:r>
              <a:rPr lang="en-US" sz="3200" b="1" dirty="0">
                <a:latin typeface="Times New Roman" panose="02020603050405020304" pitchFamily="18" charset="0"/>
              </a:rPr>
              <a:t>”</a:t>
            </a:r>
            <a:r>
              <a:rPr lang="ru-RU" sz="1800" b="1" dirty="0">
                <a:latin typeface="Times New Roman" panose="02020603050405020304" pitchFamily="18" charset="0"/>
              </a:rPr>
              <a:t>.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dirty="0" err="1">
                <a:latin typeface="Times New Roman" panose="02020603050405020304" pitchFamily="18" charset="0"/>
              </a:rPr>
              <a:t>Тема:«Разработка</a:t>
            </a:r>
            <a:r>
              <a:rPr lang="ru-RU" sz="3200" b="1" dirty="0">
                <a:latin typeface="Times New Roman" panose="02020603050405020304" pitchFamily="18" charset="0"/>
              </a:rPr>
              <a:t> базы данных "Система управления складом производственной продукции. Расчёт потребностей материалов"».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32955" y="4979490"/>
            <a:ext cx="5207745" cy="168801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Останина Глеба Сергеевича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22П-1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Руководители: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колледжа: Махнев Александр Анатольевич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организации: Титов Сергей Николаевич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Программа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10534532" name="Рисунок 1" descr="Изображение выглядит как текст, снимок экрана, программное обеспечение, веб-страница&#10;&#10;Контент, сгенерированный ИИ, может содержать ошибки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" y="1442720"/>
            <a:ext cx="4068445" cy="2901950"/>
          </a:xfrm>
          <a:prstGeom prst="rect">
            <a:avLst/>
          </a:prstGeom>
        </p:spPr>
      </p:pic>
      <p:pic>
        <p:nvPicPr>
          <p:cNvPr id="863340020" name="Рисунок 1" descr="Изображение выглядит как текст, снимок экрана, программное обеспечение, Шрифт&#10;&#10;Контент, сгенерированный ИИ, может содержать ошибки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668" y="1422083"/>
            <a:ext cx="5973445" cy="1337945"/>
          </a:xfrm>
          <a:prstGeom prst="rect">
            <a:avLst/>
          </a:prstGeom>
        </p:spPr>
      </p:pic>
      <p:pic>
        <p:nvPicPr>
          <p:cNvPr id="1162399217" name="Рисунок 1" descr="Изображение выглядит как текст, снимок экрана, программное обеспечение, число&#10;&#10;Контент, сгенерированный ИИ, может содержать ошибки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220" y="2820670"/>
            <a:ext cx="4424045" cy="26606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Программа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1476068504" name="Рисунок 1" descr="Изображение выглядит как текст, снимок экрана, программное обеспечение, веб-страница&#10;&#10;Контент, сгенерированный ИИ, может содержать ошибки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1543685"/>
            <a:ext cx="4658995" cy="3031490"/>
          </a:xfrm>
          <a:prstGeom prst="rect">
            <a:avLst/>
          </a:prstGeom>
        </p:spPr>
      </p:pic>
      <p:pic>
        <p:nvPicPr>
          <p:cNvPr id="1964806150" name="Рисунок 1" descr="Изображение выглядит как текст, Шрифт, число, программное обеспечение&#10;&#10;Контент, сгенерированный ИИ, может содержать ошибки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075" y="172085"/>
            <a:ext cx="6705600" cy="1543050"/>
          </a:xfrm>
          <a:prstGeom prst="rect">
            <a:avLst/>
          </a:prstGeom>
        </p:spPr>
      </p:pic>
      <p:pic>
        <p:nvPicPr>
          <p:cNvPr id="2051385329" name="Рисунок 1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5" y="1748155"/>
            <a:ext cx="4559300" cy="2214880"/>
          </a:xfrm>
          <a:prstGeom prst="rect">
            <a:avLst/>
          </a:prstGeom>
        </p:spPr>
      </p:pic>
      <p:pic>
        <p:nvPicPr>
          <p:cNvPr id="284704658" name="Рисунок 1" descr="Изображение выглядит как текст, снимок экрана, дисплей, программное обеспечение&#10;&#10;Контент, сгенерированный ИИ, может содержать ошибки.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305" y="3996055"/>
            <a:ext cx="3528695" cy="2836545"/>
          </a:xfrm>
          <a:prstGeom prst="rect">
            <a:avLst/>
          </a:prstGeom>
        </p:spPr>
      </p:pic>
      <p:pic>
        <p:nvPicPr>
          <p:cNvPr id="970629529" name="Рисунок 1" descr="Изображение выглядит как текст, снимок экрана, программное обеспечение, Шрифт&#10;&#10;Контент, сгенерированный ИИ, может содержать ошибки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995" y="5004753"/>
            <a:ext cx="5829300" cy="13722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3638" y="2865718"/>
            <a:ext cx="9404723" cy="1400530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b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БД для учета продукции, управления складом и расчета потребностей материалов.</a:t>
            </a:r>
            <a:endParaRPr lang="ru-RU" sz="4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4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области.</a:t>
            </a:r>
            <a:endParaRPr lang="ru-RU" sz="4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ER-диаграммы.</a:t>
            </a:r>
            <a:endParaRPr lang="ru-RU" sz="4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БД.</a:t>
            </a:r>
            <a:endParaRPr lang="ru-RU" sz="4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в SQL Server.</a:t>
            </a:r>
            <a:endParaRPr lang="ru-RU" sz="4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ролей и безопасности.</a:t>
            </a:r>
            <a:endParaRPr lang="ru-RU" sz="4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4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отчетов.</a:t>
            </a:r>
            <a:endParaRPr lang="ru-RU" sz="4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algn="l"/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процессы:</a:t>
            </a:r>
            <a:endParaRPr lang="ru-RU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Учет продукции и материалов.</a:t>
            </a:r>
            <a:endParaRPr lang="ru-RU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товаров между складами.</a:t>
            </a:r>
            <a:endParaRPr lang="ru-RU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себестоимости.</a:t>
            </a:r>
            <a:endParaRPr lang="ru-RU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производственных норм.</a:t>
            </a:r>
            <a:endParaRPr lang="ru-RU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Сущности:</a:t>
            </a:r>
            <a:b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Продукция, Категории, Склады, Партии, Сотрудники.</a:t>
            </a:r>
            <a:endParaRPr lang="ru-RU" sz="2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b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639" y="1469427"/>
            <a:ext cx="5867611" cy="4935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r>
              <a:rPr lang="ru-RU" dirty="0"/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 в SQL Server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111" y="1690523"/>
            <a:ext cx="4335798" cy="49202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764" y="1853248"/>
            <a:ext cx="6044576" cy="37412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427318"/>
            <a:ext cx="9404723" cy="1400530"/>
          </a:xfrm>
        </p:spPr>
        <p:txBody>
          <a:bodyPr/>
          <a:lstStyle/>
          <a:p>
            <a:pPr algn="l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ролей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8"/>
            <a:ext cx="6288800" cy="2809639"/>
          </a:xfrm>
        </p:spPr>
        <p:txBody>
          <a:bodyPr>
            <a:normAutofit/>
          </a:bodyPr>
          <a:lstStyle/>
          <a:p>
            <a:pPr marL="540385" algn="just">
              <a:lnSpc>
                <a:spcPct val="150000"/>
              </a:lnSpc>
            </a:pPr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  <a:r>
              <a:rPr lang="ru-RU" sz="2400" dirty="0">
                <a:solidFill>
                  <a:schemeClr val="tx2"/>
                </a:solidFill>
              </a:rPr>
              <a:t> </a:t>
            </a:r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полный доступ.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385" algn="just">
              <a:lnSpc>
                <a:spcPct val="150000"/>
              </a:lnSpc>
            </a:pPr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 — финансовые операции.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0385" algn="just">
              <a:lnSpc>
                <a:spcPct val="150000"/>
              </a:lnSpc>
            </a:pPr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 — просмотр и ограниченные действия.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7359" y="4339293"/>
            <a:ext cx="4797282" cy="1993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 отчетов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остаткам продукции на складах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потребности в материалах производства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производственным нормам для сотрудника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0470" y="341380"/>
            <a:ext cx="3150733" cy="441528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768" y="3564465"/>
            <a:ext cx="3221763" cy="30619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359" y="3429000"/>
            <a:ext cx="3125470" cy="33328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Резервное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3368"/>
            <a:ext cx="4601845" cy="244729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83" y="1703368"/>
            <a:ext cx="4458970" cy="3749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1086" y="5327154"/>
            <a:ext cx="6124575" cy="13277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95" y="874395"/>
            <a:ext cx="4697095" cy="31426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957" y="4016999"/>
            <a:ext cx="4982845" cy="135064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27" y="1653477"/>
            <a:ext cx="4258945" cy="2371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517390"/>
            <a:ext cx="2743200" cy="1819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6140" y="1283970"/>
            <a:ext cx="2548255" cy="323405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n">
    <a:dk1>
      <a:sysClr val="windowText" lastClr="000000"/>
    </a:dk1>
    <a:lt1>
      <a:sysClr val="window" lastClr="FFFFFF"/>
    </a:lt1>
    <a:dk2>
      <a:srgbClr val="1E5155"/>
    </a:dk2>
    <a:lt2>
      <a:srgbClr val="EBEBEB"/>
    </a:lt2>
    <a:accent1>
      <a:srgbClr val="B01513"/>
    </a:accent1>
    <a:accent2>
      <a:srgbClr val="EA6312"/>
    </a:accent2>
    <a:accent3>
      <a:srgbClr val="E6B729"/>
    </a:accent3>
    <a:accent4>
      <a:srgbClr val="6AAC90"/>
    </a:accent4>
    <a:accent5>
      <a:srgbClr val="54849A"/>
    </a:accent5>
    <a:accent6>
      <a:srgbClr val="9E5E9B"/>
    </a:accent6>
    <a:hlink>
      <a:srgbClr val="58C1BA"/>
    </a:hlink>
    <a:folHlink>
      <a:srgbClr val="9DFF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WPS Presentation</Application>
  <PresentationFormat>Широкоэкранный</PresentationFormat>
  <Paragraphs>55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Times New Roman</vt:lpstr>
      <vt:lpstr>DeepSeek-CJK-patch</vt:lpstr>
      <vt:lpstr>Segoe Print</vt:lpstr>
      <vt:lpstr>Century Gothic</vt:lpstr>
      <vt:lpstr>Microsoft YaHei</vt:lpstr>
      <vt:lpstr>Arial Unicode MS</vt:lpstr>
      <vt:lpstr>Calibri</vt:lpstr>
      <vt:lpstr>Ион</vt:lpstr>
      <vt:lpstr>Отчет по производственной  практике “ПМ.11. Разработка, администрирование и защита баз данных”. Тема:«Разработка базы данных "Система управления складом производственной продукции. Расчёт потребностей материалов"».</vt:lpstr>
      <vt:lpstr>Цель и задачи</vt:lpstr>
      <vt:lpstr>Анализ предметной области </vt:lpstr>
      <vt:lpstr>ER-диаграмма </vt:lpstr>
      <vt:lpstr>Реализация БД в SQL Server </vt:lpstr>
      <vt:lpstr>Настройка ролей</vt:lpstr>
      <vt:lpstr>Примеры отчетов</vt:lpstr>
      <vt:lpstr>Резервное копирование</vt:lpstr>
      <vt:lpstr>Программа</vt:lpstr>
      <vt:lpstr>PowerPoint 演示文稿</vt:lpstr>
      <vt:lpstr>PowerPoint 演示文稿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 практике “ПМ 04. Сопровождение и обслуживание программного обеспечения компьютерных систем”.</dc:title>
  <dc:creator>Admin</dc:creator>
  <cp:lastModifiedBy>User</cp:lastModifiedBy>
  <cp:revision>6</cp:revision>
  <dcterms:created xsi:type="dcterms:W3CDTF">2025-05-05T10:35:00Z</dcterms:created>
  <dcterms:modified xsi:type="dcterms:W3CDTF">2025-05-26T07:22:41Z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92980EBCC7A54BEDAF52745980BCC835_12</vt:lpwstr>
  </property>
  <property fmtid="{D5CDD505-2E9C-101B-9397-08002B2CF9AE}" pid="3" name="KSOProductBuildVer">
    <vt:lpwstr>1049-12.2.0.21179</vt:lpwstr>
  </property>
</Properties>
</file>