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bDVSGxN0py2FhL0JCvE6Z5XZq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7d93a0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87d93a0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7d93a08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87d93a08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896a27f9b_2_9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8896a27f9b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221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896a27f9b_2_9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8896a27f9b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221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7bc4b67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7bc4b67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7bc4b67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7bc4b67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896a27f9b_2_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28896a27f9b_2_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28896a27f9b_2_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896a27f9b_2_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8896a27f9b_2_10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28896a27f9b_2_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8896a27f9b_2_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28896a27f9b_2_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896a27f9b_2_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28896a27f9b_2_1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28896a27f9b_2_1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28896a27f9b_2_1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28896a27f9b_2_1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896a27f9b_2_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8896a27f9b_2_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g28896a27f9b_2_2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g28896a27f9b_2_2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28896a27f9b_2_2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28896a27f9b_2_2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896a27f9b_2_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28896a27f9b_2_2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28896a27f9b_2_2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g28896a27f9b_2_2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896a27f9b_2_34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g28896a27f9b_2_3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28896a27f9b_2_3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28896a27f9b_2_3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896a27f9b_2_3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8896a27f9b_2_3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28896a27f9b_2_3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28896a27f9b_2_3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28896a27f9b_2_3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28896a27f9b_2_3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28896a27f9b_2_3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896a27f9b_2_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28896a27f9b_2_4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g28896a27f9b_2_47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g28896a27f9b_2_47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g28896a27f9b_2_4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28896a27f9b_2_4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g28896a27f9b_2_4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896a27f9b_2_5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28896a27f9b_2_5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28896a27f9b_2_5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g28896a27f9b_2_5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g28896a27f9b_2_5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28896a27f9b_2_5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28896a27f9b_2_5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896a27f9b_2_6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8896a27f9b_2_6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28896a27f9b_2_63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28896a27f9b_2_6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28896a27f9b_2_6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28896a27f9b_2_6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896a27f9b_2_7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8896a27f9b_2_7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28896a27f9b_2_7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28896a27f9b_2_7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g28896a27f9b_2_70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28896a27f9b_2_7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28896a27f9b_2_7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28896a27f9b_2_7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896a27f9b_2_7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28896a27f9b_2_7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g28896a27f9b_2_7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g28896a27f9b_2_7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g28896a27f9b_2_7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28896a27f9b_2_7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g28896a27f9b_2_7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g28896a27f9b_2_7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28896a27f9b_2_7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28896a27f9b_2_7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896a27f9b_2_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28896a27f9b_2_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g28896a27f9b_2_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g28896a27f9b_2_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g28896a27f9b_2_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Portable Ultrasound Device for Coda-Wave Interferometry</a:t>
            </a:r>
            <a:br>
              <a:rPr lang="en-US"/>
            </a:br>
            <a:br>
              <a:rPr lang="en-US"/>
            </a:br>
            <a:r>
              <a:rPr lang="en-US"/>
              <a:t>Sprint 1</a:t>
            </a:r>
            <a:endParaRPr/>
          </a:p>
        </p:txBody>
      </p:sp>
      <p:sp>
        <p:nvSpPr>
          <p:cNvPr id="175" name="Google Shape;175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Prepared by Michael </a:t>
            </a:r>
            <a:r>
              <a:rPr lang="en-US" dirty="0" err="1"/>
              <a:t>Kisellus</a:t>
            </a:r>
            <a:r>
              <a:rPr lang="en-US" dirty="0"/>
              <a:t>, Christopher Coppedge, Leyton Foxworthy, Matthew Baker, Kyle Fox</a:t>
            </a:r>
            <a:br>
              <a:rPr lang="en-US" dirty="0"/>
            </a:b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10OCT2023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Electrical system 500V DC section</a:t>
            </a:r>
            <a:endParaRPr/>
          </a:p>
        </p:txBody>
      </p:sp>
      <p:pic>
        <p:nvPicPr>
          <p:cNvPr id="236" name="Google Shape;23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235" y="1978702"/>
            <a:ext cx="12093036" cy="428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Electrical system 12 V DC load section</a:t>
            </a:r>
            <a:endParaRPr/>
          </a:p>
        </p:txBody>
      </p:sp>
      <p:pic>
        <p:nvPicPr>
          <p:cNvPr id="242" name="Google Shape;242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027"/>
          <a:stretch/>
        </p:blipFill>
        <p:spPr>
          <a:xfrm>
            <a:off x="0" y="2257001"/>
            <a:ext cx="12192000" cy="46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Electrical system main requirements</a:t>
            </a:r>
            <a:endParaRPr/>
          </a:p>
        </p:txBody>
      </p:sp>
      <p:sp>
        <p:nvSpPr>
          <p:cNvPr id="248" name="Google Shape;24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Operate for 48 to 72 hr without charging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Produce 500V DC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Produce 12 V DC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Goals: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Save data coming from ADC in a usable format.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 data to SD Card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Control LEDs and pulse generator through Raspberry Pi Pico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information: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will be written in python or C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Most likely python as it is more compatible with matlab which is what the civil engineering lab is currently using.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7d93a082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RX &amp; TX System</a:t>
            </a:r>
            <a:endParaRPr/>
          </a:p>
        </p:txBody>
      </p:sp>
      <p:sp>
        <p:nvSpPr>
          <p:cNvPr id="260" name="Google Shape;260;g287d93a082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TX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500V 18uS ping to the transducer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High-voltage and precise timing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RX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1V 100uS recieving ping from the opposing transducer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80 Megasamples per Second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50 recordings per ping - Approx. 400k sample points per ping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7d93a0826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System</a:t>
            </a:r>
            <a:endParaRPr/>
          </a:p>
        </p:txBody>
      </p:sp>
      <p:sp>
        <p:nvSpPr>
          <p:cNvPr id="266" name="Google Shape;266;g287d93a0826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Microcontroller - Raspberry Pi Pico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Programming Language - Python &amp; C++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Simple LED Display to show operations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Collected data is stored on SD card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896a27f9b_2_90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Cooling System - Components</a:t>
            </a:r>
            <a:endParaRPr/>
          </a:p>
        </p:txBody>
      </p:sp>
      <p:pic>
        <p:nvPicPr>
          <p:cNvPr id="272" name="Google Shape;272;g28896a27f9b_2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080" y="1825560"/>
            <a:ext cx="6124320" cy="273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8896a27f9b_2_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4520" y="1825560"/>
            <a:ext cx="3627720" cy="2720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8896a27f9b_2_90"/>
          <p:cNvSpPr txBox="1"/>
          <p:nvPr/>
        </p:nvSpPr>
        <p:spPr>
          <a:xfrm>
            <a:off x="1184760" y="4650480"/>
            <a:ext cx="9308880" cy="13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Fan: Orion Fans OD8025-12HBIP55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IP55 Rated, 80mm fan, 40.1 CFM Airflow, 0.15” H</a:t>
            </a:r>
            <a:r>
              <a:rPr lang="en-US" sz="1800" b="0" strike="noStrik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Static Pressure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Controller: EMC2101 Fan Controller &amp; Temperature Sensor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Programmable, Arduino/Rpi Compatible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896a27f9b_2_98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Cooling System – Parameters &amp; Design</a:t>
            </a:r>
            <a:endParaRPr/>
          </a:p>
        </p:txBody>
      </p:sp>
      <p:pic>
        <p:nvPicPr>
          <p:cNvPr id="280" name="Google Shape;280;g28896a27f9b_2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8880" y="262440"/>
            <a:ext cx="5027760" cy="282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8896a27f9b_2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26120"/>
            <a:ext cx="4687560" cy="343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8896a27f9b_2_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16680" y="3480840"/>
            <a:ext cx="5275440" cy="337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8896a27f9b_2_98"/>
          <p:cNvSpPr txBox="1"/>
          <p:nvPr/>
        </p:nvSpPr>
        <p:spPr>
          <a:xfrm>
            <a:off x="0" y="3079800"/>
            <a:ext cx="33991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Orthogonal View</a:t>
            </a:r>
            <a:endParaRPr/>
          </a:p>
        </p:txBody>
      </p:sp>
      <p:sp>
        <p:nvSpPr>
          <p:cNvPr id="284" name="Google Shape;284;g28896a27f9b_2_98"/>
          <p:cNvSpPr txBox="1"/>
          <p:nvPr/>
        </p:nvSpPr>
        <p:spPr>
          <a:xfrm>
            <a:off x="9502560" y="3134520"/>
            <a:ext cx="33991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Exploded, Unfolded View</a:t>
            </a:r>
            <a:endParaRPr/>
          </a:p>
        </p:txBody>
      </p:sp>
      <p:sp>
        <p:nvSpPr>
          <p:cNvPr id="285" name="Google Shape;285;g28896a27f9b_2_98"/>
          <p:cNvSpPr txBox="1"/>
          <p:nvPr/>
        </p:nvSpPr>
        <p:spPr>
          <a:xfrm>
            <a:off x="233280" y="1167120"/>
            <a:ext cx="5715000" cy="13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Fans: Intake-Exhaust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Aluminum Shroud Enclosing Components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temperature for internals: 131°F (55°C)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Internals Temperature: 115°F (46.1°C)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7bc4b679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Background:</a:t>
            </a:r>
            <a:endParaRPr/>
          </a:p>
        </p:txBody>
      </p:sp>
      <p:sp>
        <p:nvSpPr>
          <p:cNvPr id="181" name="Google Shape;181;g287bc4b6796_0_0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7175100" cy="4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Civil engineering lab has a concrete “scanning” process that involves measuring how ultrasonic waves travel through the concrete</a:t>
            </a:r>
            <a:endParaRPr/>
          </a:p>
        </p:txBody>
      </p:sp>
      <p:pic>
        <p:nvPicPr>
          <p:cNvPr id="182" name="Google Shape;182;g287bc4b6796_0_0"/>
          <p:cNvPicPr preferRelativeResize="0"/>
          <p:nvPr/>
        </p:nvPicPr>
        <p:blipFill rotWithShape="1">
          <a:blip r:embed="rId3">
            <a:alphaModFix/>
          </a:blip>
          <a:srcRect l="1359" r="54924"/>
          <a:stretch/>
        </p:blipFill>
        <p:spPr>
          <a:xfrm>
            <a:off x="7757200" y="485300"/>
            <a:ext cx="4172474" cy="56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87bc4b6796_0_0"/>
          <p:cNvPicPr preferRelativeResize="0"/>
          <p:nvPr/>
        </p:nvPicPr>
        <p:blipFill rotWithShape="1">
          <a:blip r:embed="rId3">
            <a:alphaModFix/>
          </a:blip>
          <a:srcRect l="45355" t="2524"/>
          <a:stretch/>
        </p:blipFill>
        <p:spPr>
          <a:xfrm>
            <a:off x="3673725" y="3166075"/>
            <a:ext cx="3101775" cy="32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7bc4b6796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Background:</a:t>
            </a:r>
            <a:endParaRPr/>
          </a:p>
        </p:txBody>
      </p:sp>
      <p:sp>
        <p:nvSpPr>
          <p:cNvPr id="189" name="Google Shape;189;g287bc4b6796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analysis (through MATLAB) is able to reveal imperfections in the concrete.</a:t>
            </a:r>
            <a:endParaRPr/>
          </a:p>
        </p:txBody>
      </p:sp>
      <p:pic>
        <p:nvPicPr>
          <p:cNvPr id="190" name="Google Shape;190;g287bc4b679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550" y="2879800"/>
            <a:ext cx="3823200" cy="320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87bc4b6796_0_7"/>
          <p:cNvSpPr txBox="1"/>
          <p:nvPr/>
        </p:nvSpPr>
        <p:spPr>
          <a:xfrm>
            <a:off x="1069950" y="6311625"/>
            <a:ext cx="4026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Scan of a proper piece of concrete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287bc4b679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700" y="2851100"/>
            <a:ext cx="3902650" cy="32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87bc4b6796_0_7"/>
          <p:cNvSpPr txBox="1"/>
          <p:nvPr/>
        </p:nvSpPr>
        <p:spPr>
          <a:xfrm>
            <a:off x="7710425" y="6176825"/>
            <a:ext cx="4026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Scan of a compromised piece of concrete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this projects goal?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Produce a handheld ultrasound inspection device for inspecting a bridge/structural component for faults in the field.</a:t>
            </a:r>
            <a:endParaRPr/>
          </a:p>
          <a:p>
            <a:pPr marL="22860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handheld unit gathers and stores test data collected over time 72 hours.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Budget - $2000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Existing commercial solution: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Expensive ($5200)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Is not able to record without an operator present </a:t>
            </a:r>
            <a:endParaRPr/>
          </a:p>
        </p:txBody>
      </p:sp>
      <p:pic>
        <p:nvPicPr>
          <p:cNvPr id="200" name="Google Shape;2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575" y="3585127"/>
            <a:ext cx="3212075" cy="28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Overall system diagram</a:t>
            </a:r>
            <a:endParaRPr/>
          </a:p>
        </p:txBody>
      </p:sp>
      <p:pic>
        <p:nvPicPr>
          <p:cNvPr id="206" name="Google Shape;206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52210" y="2278324"/>
            <a:ext cx="8711237" cy="289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Portable Ultrasound Device (PUD) diagram</a:t>
            </a:r>
            <a:endParaRPr/>
          </a:p>
        </p:txBody>
      </p:sp>
      <p:pic>
        <p:nvPicPr>
          <p:cNvPr id="212" name="Google Shape;21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09273" y="1413300"/>
            <a:ext cx="9243326" cy="54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25645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Operation panel layout </a:t>
            </a:r>
            <a:endParaRPr/>
          </a:p>
        </p:txBody>
      </p:sp>
      <p:pic>
        <p:nvPicPr>
          <p:cNvPr id="218" name="Google Shape;21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80568" y="0"/>
            <a:ext cx="89380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 Systems</a:t>
            </a:r>
            <a:endParaRPr/>
          </a:p>
        </p:txBody>
      </p:sp>
      <p:sp>
        <p:nvSpPr>
          <p:cNvPr id="224" name="Google Shape;2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Electrical system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Cooling system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Tx and Rx system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 system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Enclosure 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30" name="Google Shape;230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17904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Office Theme</vt:lpstr>
      <vt:lpstr>Portable Ultrasound Device for Coda-Wave Interferometry  Sprint 1</vt:lpstr>
      <vt:lpstr>Background:</vt:lpstr>
      <vt:lpstr>Background:</vt:lpstr>
      <vt:lpstr>What is this projects goal?</vt:lpstr>
      <vt:lpstr>Overall system diagram</vt:lpstr>
      <vt:lpstr>Portable Ultrasound Device (PUD) diagram</vt:lpstr>
      <vt:lpstr>Operation panel layout </vt:lpstr>
      <vt:lpstr>Sub Systems</vt:lpstr>
      <vt:lpstr>PowerPoint Presentation</vt:lpstr>
      <vt:lpstr>Electrical system 500V DC section</vt:lpstr>
      <vt:lpstr>Electrical system 12 V DC load section</vt:lpstr>
      <vt:lpstr>Electrical system main requirements</vt:lpstr>
      <vt:lpstr>Software</vt:lpstr>
      <vt:lpstr>RX &amp; TX System</vt:lpstr>
      <vt:lpstr>Control System</vt:lpstr>
      <vt:lpstr>Cooling System - Components</vt:lpstr>
      <vt:lpstr>Cooling System – Parameters &amp;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Ultrasound Device for Coda-Wave Interferometry  Sprint 1</dc:title>
  <dc:creator>michael kisellus</dc:creator>
  <cp:lastModifiedBy>chris coppedge</cp:lastModifiedBy>
  <cp:revision>1</cp:revision>
  <dcterms:created xsi:type="dcterms:W3CDTF">2023-10-02T23:03:46Z</dcterms:created>
  <dcterms:modified xsi:type="dcterms:W3CDTF">2023-10-05T18:43:28Z</dcterms:modified>
</cp:coreProperties>
</file>