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5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A2652-8D78-485D-9C35-40C8378D756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F19F5-F000-4538-9FB0-AB002E459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7bc4b67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7bc4b67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7bc4b67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7bc4b67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AE2A-15D0-C4BB-D087-F4F3E9C3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F002-F073-3841-7C95-29313472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919A-F0C9-1D35-33EF-7F86B8B7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5EB0-8D62-C0AA-BAF9-B6A62642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CAA5-6C49-F4DA-B1A1-B6C8C334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80E-57C9-5310-4E1F-1904A83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3791-F7C7-0F6B-06CD-ECA0C135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C535-7682-385B-4C30-9DFB4B8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FC4-4FE8-DC15-C0AA-044BC566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9C9F-C097-C3F4-4308-1792B5F6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DB92-9CBD-8D5B-339A-EB30C48FB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6213-DDC5-55C7-8D78-085D5D0B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AFDC-0CF5-0CF7-DF06-F71BD8E3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A303-CB3A-10A7-DA39-4BBEB785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5A55-C984-1ECE-03B3-F602C719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DE64-71D8-DF4E-F2AD-9CA8E76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9A4D-2C4F-89D4-6D1C-87F435D8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60B7-7D20-6886-5644-B40B131B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D3EA-8E69-7A4B-CF72-99C0529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4E49-BD6E-A5AE-345B-AC369A44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E70-A351-9522-5EEB-B311FA8E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E41F-9761-ED7A-CB8A-18F85CF4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4F67-B252-CB5E-F117-E8F61E33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9A6A-E1FB-28CE-A919-C58358E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76CD-5514-53AD-F9C3-89150484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084A-C41A-3B3B-0268-E558C3B4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7629-877F-A0F1-1601-603ED7198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BAE2F-3A8D-125D-53C4-61D12288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7BA9-5FEC-1362-95FF-2401692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7757F-632E-5BE3-5A61-23B2A1FC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668A-3733-577E-3D9D-5A4C1578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B211-A365-CC69-723C-3E506E39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47A4-67B0-5948-EBC5-05E4D2D9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2939-1E72-8897-EC5D-AAF70E9A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D77D5-6A76-14DE-6E56-ACED9276F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1A12D-02AD-B958-499E-CD43CEE89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39C3E-A469-E340-20DF-EFC679B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80282-8DFD-40C7-373F-222F0D4A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A5484-E9E2-AAC4-6807-51BB0E90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D007-EA85-20D9-5A4A-689BC40C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615BE-F935-C084-B242-D6E2343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B7799-4B50-09FA-1C1E-261893C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0E2FE-F1BE-E4F1-A311-3BB60CE6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FDA8-94EA-2FD6-6909-A73564F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578BC-6E14-E00D-34B5-1685FB05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A7057-3ACC-6C90-93F4-DB46CDC5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BD09-8542-9C39-F59C-3E9977D4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E852-AA95-E948-32C6-CD213964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7BE4-4B56-B2E2-65B6-BEA7C95F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6505-9AE3-AB9A-229E-60A6AA05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6BAB-1B63-BBD6-9E85-39237B12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B9F6-ECB6-CE10-DB2D-E6C86C54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FEA6-E591-B8D7-999C-8CDB6269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9B17A-3A1E-EF73-D72E-04A8B59DE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206C-984D-C578-8444-9592F475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A42A-C928-E006-A63F-0B02DDD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5C44-8908-1D9C-66E3-AA755560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3AB8-6990-1A10-21A2-5B3ABB25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2446-93FB-4E2E-C29E-1AAE89B9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D4F5-CDDF-831E-1C07-6C62408F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5FC4-92A1-07EB-2E22-A3DC41002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9EF5-6B83-4441-A34F-E31BDCF6F2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A93-555A-04B0-FE83-AACE77D1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8B31-DADF-D5F4-73CB-598C9A26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CDEC-4D00-4674-8309-B32BCBA9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898A-BC54-44B9-5929-38E83354F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Portable Ultrasound Device for Coda-Wave Interferometry</a:t>
            </a:r>
            <a:b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b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02D7-C2FF-1AB5-C7CE-78D283055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Prepared by Michael Kisellus, Christopher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Coppedge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Leyton Foxworthy, Matthew Baker, Kyle Fox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OCT2023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4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C4E5-8D79-A095-D0EA-DF313D56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Preview of next sprint goals (Work remaining)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9EB8-DC80-B972-2F21-49420861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Order/ receive parts</a:t>
            </a:r>
          </a:p>
          <a:p>
            <a:r>
              <a:rPr lang="en-US" dirty="0"/>
              <a:t>Test components individually</a:t>
            </a:r>
          </a:p>
          <a:p>
            <a:r>
              <a:rPr lang="en-US" dirty="0"/>
              <a:t>Assemble parts into designed system</a:t>
            </a:r>
          </a:p>
          <a:p>
            <a:r>
              <a:rPr lang="en-US" dirty="0"/>
              <a:t>Program control systems</a:t>
            </a:r>
          </a:p>
          <a:p>
            <a:r>
              <a:rPr lang="en-US" dirty="0"/>
              <a:t>Test systems per test plan</a:t>
            </a:r>
          </a:p>
          <a:p>
            <a:r>
              <a:rPr lang="en-US" dirty="0"/>
              <a:t>Troubleshoot as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8CF6-AD94-ABC8-9A6F-F17DAF8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626F-EA02-EB75-9E61-E8539092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delay of 30 days for 12v to 500v DC to DC converter</a:t>
            </a:r>
          </a:p>
          <a:p>
            <a:r>
              <a:rPr lang="en-US" dirty="0"/>
              <a:t>High voltage </a:t>
            </a:r>
            <a:r>
              <a:rPr lang="en-US" u="sng" dirty="0"/>
              <a:t>500V DC</a:t>
            </a:r>
            <a:r>
              <a:rPr lang="en-US" dirty="0"/>
              <a:t> present in system. Client requests instructor permission prior to working on the 500 v section.</a:t>
            </a:r>
          </a:p>
        </p:txBody>
      </p:sp>
    </p:spTree>
    <p:extLst>
      <p:ext uri="{BB962C8B-B14F-4D97-AF65-F5344CB8AC3E}">
        <p14:creationId xmlns:p14="http://schemas.microsoft.com/office/powerpoint/2010/main" val="344980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2FF5-2E04-C8E7-0CF4-56A781D3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Demo </a:t>
            </a:r>
            <a:br>
              <a:rPr lang="en-US" dirty="0"/>
            </a:br>
            <a:r>
              <a:rPr lang="en-US" dirty="0"/>
              <a:t>(video recording, live demo,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8F03-BEFE-2B24-6B73-49D89B4F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42474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015-135C-2E74-678F-13978865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0CF280-85B9-F87E-932A-124801321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612" y="1337731"/>
            <a:ext cx="9593706" cy="5314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10C6C-3485-2066-72DE-09C92C768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2" t="17952" r="15273" b="22570"/>
          <a:stretch/>
        </p:blipFill>
        <p:spPr>
          <a:xfrm>
            <a:off x="84944" y="4325420"/>
            <a:ext cx="3297837" cy="24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this projects goal?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 a handheld ultrasound inspection device for inspecting a bridge/structural component for faults in the field.</a:t>
            </a:r>
            <a:endParaRPr/>
          </a:p>
          <a:p>
            <a:pPr marL="22860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handheld unit gathers and stores test data collected over time 72 hours.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Budget - $2000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Existing commercial solution: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Expensive ($5200)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Is not able to record without an operator present </a:t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575" y="3585127"/>
            <a:ext cx="3212075" cy="2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7bc4b679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81" name="Google Shape;181;g287bc4b6796_0_0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71751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Civil engineering lab has a concrete “scanning” process that involves measuring how ultrasonic waves travel through the concrete</a:t>
            </a:r>
            <a:endParaRPr dirty="0"/>
          </a:p>
        </p:txBody>
      </p:sp>
      <p:pic>
        <p:nvPicPr>
          <p:cNvPr id="182" name="Google Shape;182;g287bc4b6796_0_0"/>
          <p:cNvPicPr preferRelativeResize="0"/>
          <p:nvPr/>
        </p:nvPicPr>
        <p:blipFill rotWithShape="1">
          <a:blip r:embed="rId3">
            <a:alphaModFix/>
          </a:blip>
          <a:srcRect l="1359" r="54924"/>
          <a:stretch/>
        </p:blipFill>
        <p:spPr>
          <a:xfrm>
            <a:off x="7757200" y="485300"/>
            <a:ext cx="4172474" cy="56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87bc4b6796_0_0"/>
          <p:cNvPicPr preferRelativeResize="0"/>
          <p:nvPr/>
        </p:nvPicPr>
        <p:blipFill rotWithShape="1">
          <a:blip r:embed="rId3">
            <a:alphaModFix/>
          </a:blip>
          <a:srcRect l="45355" t="2524"/>
          <a:stretch/>
        </p:blipFill>
        <p:spPr>
          <a:xfrm>
            <a:off x="3673725" y="3166075"/>
            <a:ext cx="3101775" cy="3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7bc4b6796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89" name="Google Shape;189;g287bc4b6796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analysis (through MATLAB) is able to reveal imperfections in the concrete.</a:t>
            </a:r>
            <a:endParaRPr/>
          </a:p>
        </p:txBody>
      </p:sp>
      <p:pic>
        <p:nvPicPr>
          <p:cNvPr id="190" name="Google Shape;190;g287bc4b679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50" y="2879800"/>
            <a:ext cx="3823200" cy="320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87bc4b6796_0_7"/>
          <p:cNvSpPr txBox="1"/>
          <p:nvPr/>
        </p:nvSpPr>
        <p:spPr>
          <a:xfrm>
            <a:off x="1069950" y="6311625"/>
            <a:ext cx="4026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Scan of a proper piece of concrete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87bc4b679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700" y="2851100"/>
            <a:ext cx="3902650" cy="32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87bc4b6796_0_7"/>
          <p:cNvSpPr txBox="1"/>
          <p:nvPr/>
        </p:nvSpPr>
        <p:spPr>
          <a:xfrm>
            <a:off x="7710425" y="6176825"/>
            <a:ext cx="4026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Scan of a compromised piece of concrete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A824-EDED-EB63-49E8-4ACDFE4C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previous sprint (background)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5722-E446-E3C0-BCE7-93D96AD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Coordinating with client to understand scope of project</a:t>
            </a:r>
          </a:p>
          <a:p>
            <a:r>
              <a:rPr lang="en-US" dirty="0"/>
              <a:t>Division of responsibilities</a:t>
            </a:r>
          </a:p>
          <a:p>
            <a:r>
              <a:rPr lang="en-US" dirty="0"/>
              <a:t>Preliminary design </a:t>
            </a:r>
          </a:p>
          <a:p>
            <a:r>
              <a:rPr lang="en-US" dirty="0"/>
              <a:t>Establish budget and parts list</a:t>
            </a:r>
          </a:p>
          <a:p>
            <a:r>
              <a:rPr lang="en-US" dirty="0"/>
              <a:t>Research parts/ data sheets</a:t>
            </a:r>
          </a:p>
          <a:p>
            <a:r>
              <a:rPr lang="en-US" dirty="0"/>
              <a:t>SRS, SDS, Test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4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BF37-20A3-B250-14A1-F2C974B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compared to previous sprint (Work 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2F4-6A6D-213B-C96B-768202E6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system design completed.</a:t>
            </a:r>
          </a:p>
          <a:p>
            <a:pPr marL="0" indent="0">
              <a:buNone/>
            </a:pPr>
            <a:r>
              <a:rPr lang="en-US" dirty="0"/>
              <a:t>Changed: MOSFETS, and added a discharge loop for capacitor.</a:t>
            </a:r>
          </a:p>
          <a:p>
            <a:r>
              <a:rPr lang="en-US" dirty="0"/>
              <a:t>Cooling system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Tx and Rx system</a:t>
            </a:r>
          </a:p>
          <a:p>
            <a:r>
              <a:rPr lang="en-US" dirty="0"/>
              <a:t>Control system</a:t>
            </a:r>
          </a:p>
          <a:p>
            <a:r>
              <a:rPr lang="en-US" dirty="0"/>
              <a:t>Enclosure system</a:t>
            </a:r>
          </a:p>
        </p:txBody>
      </p:sp>
    </p:spTree>
    <p:extLst>
      <p:ext uri="{BB962C8B-B14F-4D97-AF65-F5344CB8AC3E}">
        <p14:creationId xmlns:p14="http://schemas.microsoft.com/office/powerpoint/2010/main" val="17237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4843C-222D-1790-0D02-0C1894A7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8" y="0"/>
            <a:ext cx="1164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9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D226-84CC-3C6E-F6E7-D13B6CF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6429-8905-E787-A354-BE0ED561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system design complete and waiting for parts.</a:t>
            </a:r>
          </a:p>
          <a:p>
            <a:r>
              <a:rPr lang="en-US" dirty="0"/>
              <a:t>Cooling system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Tx and Rx system</a:t>
            </a:r>
          </a:p>
          <a:p>
            <a:r>
              <a:rPr lang="en-US" dirty="0"/>
              <a:t>Control system</a:t>
            </a:r>
          </a:p>
          <a:p>
            <a:r>
              <a:rPr lang="en-US" dirty="0"/>
              <a:t>Enclosure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5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566-A1EF-EAFA-5CE6-103E5F99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of the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A4DB-2DA1-F024-DDE0-B53EF8EA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Kisellus: Electrical system, SDD,SRS</a:t>
            </a:r>
          </a:p>
          <a:p>
            <a:r>
              <a:rPr lang="en-US" dirty="0"/>
              <a:t>Christopher </a:t>
            </a:r>
            <a:r>
              <a:rPr lang="en-US" dirty="0" err="1"/>
              <a:t>Coppedge</a:t>
            </a:r>
            <a:r>
              <a:rPr lang="en-US" dirty="0"/>
              <a:t>: Enclosure system, parts and acquisition</a:t>
            </a:r>
          </a:p>
          <a:p>
            <a:r>
              <a:rPr lang="en-US" dirty="0"/>
              <a:t>Leyton Foxworthy: Software</a:t>
            </a:r>
          </a:p>
          <a:p>
            <a:r>
              <a:rPr lang="en-US" dirty="0"/>
              <a:t>Matthew Baker: Cooling system</a:t>
            </a:r>
          </a:p>
          <a:p>
            <a:r>
              <a:rPr lang="en-US" dirty="0"/>
              <a:t>Kyle Fox: Tx and Rx system,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7573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366</Words>
  <Application>Microsoft Office PowerPoint</Application>
  <PresentationFormat>Widescreen</PresentationFormat>
  <Paragraphs>59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Portable Ultrasound Device for Coda-Wave Interferometry  Sprint 2</vt:lpstr>
      <vt:lpstr>What is this projects goal?</vt:lpstr>
      <vt:lpstr>Background:</vt:lpstr>
      <vt:lpstr>Background:</vt:lpstr>
      <vt:lpstr>Overview of previous sprint (background)</vt:lpstr>
      <vt:lpstr>Progress compared to previous sprint (Work completed)</vt:lpstr>
      <vt:lpstr>PowerPoint Presentation</vt:lpstr>
      <vt:lpstr>Current Status</vt:lpstr>
      <vt:lpstr>Roles of the Team Members</vt:lpstr>
      <vt:lpstr>Preview of next sprint goals (Work remaining)</vt:lpstr>
      <vt:lpstr>Risks or Issues</vt:lpstr>
      <vt:lpstr>Visual Demo  (video recording, live demo, etc.)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demo 2</dc:title>
  <dc:creator>michael kisellus</dc:creator>
  <cp:lastModifiedBy>michael kisellus</cp:lastModifiedBy>
  <cp:revision>21</cp:revision>
  <dcterms:created xsi:type="dcterms:W3CDTF">2023-10-27T17:27:13Z</dcterms:created>
  <dcterms:modified xsi:type="dcterms:W3CDTF">2023-10-27T18:30:49Z</dcterms:modified>
</cp:coreProperties>
</file>