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0YohNfvhLy+C0llACRCuWOg93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59e9f430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59e9f43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959e9f430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5a0e1f5b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95a0e1f5b2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5a0e1f5b2_2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95a0e1f5b2_2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95a0e1f5b2_2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5a0e1f5b2_2_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95a0e1f5b2_2_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g295a0e1f5b2_2_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95a0e1f5b2_2_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95a0e1f5b2_2_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5a0e1f5b2_2_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95a0e1f5b2_2_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295a0e1f5b2_2_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295a0e1f5b2_2_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295a0e1f5b2_2_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5a0e1f5b2_2_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95a0e1f5b2_2_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295a0e1f5b2_2_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95a0e1f5b2_2_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295a0e1f5b2_2_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5a0e1f5b2_2_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295a0e1f5b2_2_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95a0e1f5b2_2_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295a0e1f5b2_2_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95a0e1f5b2_2_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95a0e1f5b2_2_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5a0e1f5b2_2_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95a0e1f5b2_2_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295a0e1f5b2_2_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295a0e1f5b2_2_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295a0e1f5b2_2_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295a0e1f5b2_2_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95a0e1f5b2_2_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95a0e1f5b2_2_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5a0e1f5b2_2_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95a0e1f5b2_2_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95a0e1f5b2_2_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95a0e1f5b2_2_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5a0e1f5b2_2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95a0e1f5b2_2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295a0e1f5b2_2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295a0e1f5b2_2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95a0e1f5b2_2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95a0e1f5b2_2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5a0e1f5b2_2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95a0e1f5b2_2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295a0e1f5b2_2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295a0e1f5b2_2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95a0e1f5b2_2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295a0e1f5b2_2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5a0e1f5b2_2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95a0e1f5b2_2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295a0e1f5b2_2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95a0e1f5b2_2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95a0e1f5b2_2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5a0e1f5b2_2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295a0e1f5b2_2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295a0e1f5b2_2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295a0e1f5b2_2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295a0e1f5b2_2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5a0e1f5b2_2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295a0e1f5b2_2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295a0e1f5b2_2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295a0e1f5b2_2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295a0e1f5b2_2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Portable Ultrasound Device for Coda-Wave Interferometry</a:t>
            </a:r>
            <a:b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Prepared by Michael Kisellus, Christopher Coppedge, Leyton Foxworthy, Matthew Baker, Kyle Fox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Roles of the Team Members</a:t>
            </a:r>
            <a:endParaRPr/>
          </a:p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Michael Kisellus: Electrical system, SDD,SRS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Christopher Coppedge: Enclosure system, parts and acquisition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Leyton Foxworthy: Software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Matthew Baker: Cooling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Kyle Fox: Tx and Rx system, Control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Preview of next sprint goals (Work remaining)</a:t>
            </a:r>
            <a:endParaRPr/>
          </a:p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Order/ receive parts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components individually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Assemble parts into designed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 control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systems per test plan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Troubleshoot as required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Risks or Issues</a:t>
            </a:r>
            <a:endParaRPr/>
          </a:p>
        </p:txBody>
      </p:sp>
      <p:sp>
        <p:nvSpPr>
          <p:cNvPr id="238" name="Google Shape;23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delay of 30 days for 12v to 500v DC to DC converter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 voltage </a:t>
            </a:r>
            <a:r>
              <a:rPr lang="en-US" u="sng"/>
              <a:t>500V DC</a:t>
            </a:r>
            <a:r>
              <a:rPr lang="en-US"/>
              <a:t> present in system. Client requests instructor permission prior to working on the 500 v section.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59e9f430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and Acquisition</a:t>
            </a:r>
            <a:endParaRPr/>
          </a:p>
        </p:txBody>
      </p:sp>
      <p:sp>
        <p:nvSpPr>
          <p:cNvPr id="245" name="Google Shape;245;g2959e9f430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Funding for our project has funding that requires purchases be tax exempt. The paperwork has been submitted to all suppliers.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Suppliers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Amazon - Approved our tax exempt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Digi-Key - Waiting on tax exempt approval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Eco-Worthy - Waiting on tax exempt approval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Mouser - Waiting on tax exempt approval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 Demo </a:t>
            </a:r>
            <a:br>
              <a:rPr lang="en-US"/>
            </a:br>
            <a:r>
              <a:rPr lang="en-US"/>
              <a:t>(video recording, live demo, etc.)</a:t>
            </a:r>
            <a:endParaRPr/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N/A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257" name="Google Shape;25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612" y="1337731"/>
            <a:ext cx="9593706" cy="531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 rotWithShape="1">
          <a:blip r:embed="rId4">
            <a:alphaModFix/>
          </a:blip>
          <a:srcRect b="22570" l="15482" r="15272" t="17952"/>
          <a:stretch/>
        </p:blipFill>
        <p:spPr>
          <a:xfrm>
            <a:off x="84944" y="4325420"/>
            <a:ext cx="3297837" cy="241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this projects goal?</a:t>
            </a: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838200" y="1825625"/>
            <a:ext cx="10515600" cy="48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Produce a handheld ultrasound inspection device for inspecting a bridge/structural component for faults in the field.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handheld unit gathers and stores test data collected over time 72 hours.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Budget - $2000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Existing commercial solution: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/>
              <a:t>Expensive ($5200)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/>
              <a:t>Is not able to record without an operator present </a:t>
            </a:r>
            <a:endParaRPr/>
          </a:p>
        </p:txBody>
      </p:sp>
      <p:pic>
        <p:nvPicPr>
          <p:cNvPr id="171" name="Google Shape;1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8575" y="3585127"/>
            <a:ext cx="3212075" cy="28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Background: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838200" y="1690825"/>
            <a:ext cx="7175100" cy="4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/>
              <a:t>Civil engineering lab has a concrete “scanning” process that involves measuring how ultrasonic waves travel through the concrete</a:t>
            </a:r>
            <a:endParaRPr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 b="0" l="1359" r="54924" t="0"/>
          <a:stretch/>
        </p:blipFill>
        <p:spPr>
          <a:xfrm>
            <a:off x="7757200" y="485300"/>
            <a:ext cx="4172474" cy="56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 b="0" l="45355" r="0" t="2524"/>
          <a:stretch/>
        </p:blipFill>
        <p:spPr>
          <a:xfrm>
            <a:off x="3673725" y="3166075"/>
            <a:ext cx="3101775" cy="32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Background: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/>
              <a:t>Data analysis (through MATLAB) is able to reveal imperfections in the concrete.</a:t>
            </a:r>
            <a:endParaRPr/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550" y="2879800"/>
            <a:ext cx="3823200" cy="320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"/>
          <p:cNvSpPr txBox="1"/>
          <p:nvPr/>
        </p:nvSpPr>
        <p:spPr>
          <a:xfrm>
            <a:off x="1069950" y="6311625"/>
            <a:ext cx="4026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of a proper piece of concrete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9700" y="2851100"/>
            <a:ext cx="3902650" cy="32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7710425" y="6176825"/>
            <a:ext cx="4026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of a compromised piece of concrete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previous sprint (background)</a:t>
            </a:r>
            <a:endParaRPr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Coordinating with client to understand scope of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Division of responsibilities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Preliminary design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Establish budget and parts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Research parts/ data sheets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SRS, SDS, Test Plan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Progress compared to previous sprint (Work completed)</a:t>
            </a:r>
            <a:endParaRPr/>
          </a:p>
        </p:txBody>
      </p:sp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Electrical system design completed.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Changed: MOSFETS, and added a discharge loop for capacitor.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Cooling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Clarified data storage strategy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Formatted data collection software correctly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 and Rx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Enclosure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48" y="0"/>
            <a:ext cx="1164610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295a0e1f5b2_2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99120" cy="461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95a0e1f5b2_2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040" y="0"/>
            <a:ext cx="6337080" cy="461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95a0e1f5b2_2_75"/>
          <p:cNvSpPr txBox="1"/>
          <p:nvPr/>
        </p:nvSpPr>
        <p:spPr>
          <a:xfrm>
            <a:off x="529200" y="4700880"/>
            <a:ext cx="417204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Cover Removed to show components</a:t>
            </a:r>
            <a:endParaRPr/>
          </a:p>
        </p:txBody>
      </p:sp>
      <p:sp>
        <p:nvSpPr>
          <p:cNvPr id="214" name="Google Shape;214;g295a0e1f5b2_2_75"/>
          <p:cNvSpPr txBox="1"/>
          <p:nvPr/>
        </p:nvSpPr>
        <p:spPr>
          <a:xfrm>
            <a:off x="6562080" y="4723560"/>
            <a:ext cx="41720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Enclosed Airflow Shroud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 Status</a:t>
            </a:r>
            <a:endParaRPr/>
          </a:p>
        </p:txBody>
      </p:sp>
      <p:sp>
        <p:nvSpPr>
          <p:cNvPr id="220" name="Google Shape;22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Electrical system design complete and waiting for parts.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Cooling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Waiting for parts to begin coding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 and Rx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Enclosure system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2023-10-27T17:27:13Z</dcterms:created>
  <dc:creator>michael kisellus</dc:creator>
</cp:coreProperties>
</file>