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49B0-5327-842D-266E-E3D79049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6D666-43C4-F520-B213-48CF5BF5C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CBD8-C33B-24E0-FC88-202D4631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C83C-CA21-8F8E-003D-8109B26C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DBCD-3092-9D79-4B72-8B299B3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435-6C5A-D384-D7C1-10A01E36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4724-0CCF-6E0E-F86A-0A75DC6D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391A-A9CA-C7FF-63F8-6B03613A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0D12-04FE-C6D3-425C-9D3CC1DF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A08-2B12-8AC2-D658-5FECCB8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0AA2A-5109-BD5F-71D3-8D303617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0B0A-7F26-AED2-1276-EAE94684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DB6F-3B13-8282-9805-86BA4422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05CF-FC1D-006F-9DBF-88591DC6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043A-FF98-CC1A-61FC-4438437A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C21-6591-FBF9-1184-5ADD9833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14B4-D14F-19D6-38F1-04AE36A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58BA-C629-7037-EBC6-4DE0A608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1700-17D2-FDFF-4D3B-07197D59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C97F-65FC-C0D2-B786-41A0EC32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31A1-267F-6657-84C7-2FEE3B78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429F-6009-1B8F-8BD5-9460167F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A823-1DC4-EC89-E33E-6B8F0BBF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CF5C-B3E7-9135-D321-6397DBE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2B36-FAA8-078F-6856-2C18A9E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5E36-2EE5-CC71-E1B1-268C4AA6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E2FD-9573-F9E6-5EA9-6906B7F1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FB2CF-D5C2-902D-FD09-838F3AD7B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2C0B-0BED-F60B-EE6F-B7EDA1D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BA69-8E93-79D1-B5C2-49F365A1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9AD6-E39A-9483-19B2-09E6F2F6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CE7-A184-3F4F-AC8A-B520FC89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AF6D-0268-2638-3F4C-8CB17440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051A-0A24-1B01-10E9-548FD6A1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FB055-B3DD-39A7-AB50-93225E2D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46188-040E-4918-0BA2-6A95667E6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3E7E7-1B10-1888-941F-BDFF54E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6A5BF-9F1D-D4BB-BE3A-A0FC978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7E98-ADE6-B5EA-DF3D-5C545191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D78-DF62-49A1-569B-BFAD66D2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72241-5ED2-41AA-E05C-1B80360C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74AA-11DD-8FEC-7C7D-AC54CC46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78FF-B127-77C0-AF19-A05F8DD1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36831-952A-D82D-66F5-B141DDBC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BEE6C-C103-A4CC-8752-3DB8591D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F851-598D-BE73-5F03-97CAFF9F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58D8-B886-FD1A-8CFE-B172B5A1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60F8-AA91-C047-429F-622A8D2D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C4FB5-FE25-5E86-6516-C6A4DD83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D7FC-CB01-B18A-DD4E-2410622A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3C09-8CD2-C740-208B-4E3F60D4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BFFC-DF3D-1EE5-CEF3-031AC196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28F8-EF5D-7E3E-FB69-8A4CD503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ADB09-D32F-9AA1-19A2-5D61CC4D6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E7B09-6738-C3B7-E769-8171469A7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897D-0214-15BF-B908-05DB295B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530E-7498-7A62-4AF0-33D694A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4DB4-F503-0CBA-3604-904C1C04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D07C-374E-533D-6093-4B8309EA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15B78-21C5-DA39-54D0-D6BBE21D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D590-5599-750D-1984-F6DDB1765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1581-8CF4-4655-92DC-9DD63CEED54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9299-E120-FCC6-51C5-AD985A702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29CF-F8B6-725C-E030-F8D087D7E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9DC4-38C7-4CCA-80D5-2D09856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69D0-552A-306E-8D94-0285C3A4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Portable Ultrasound Device for Coda-Wave Interferometry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ED4A-84C7-1B65-1118-9CCD982D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38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Prepared by Michael Kisellus, Christopher Coppedge</a:t>
            </a:r>
            <a:r>
              <a:rPr lang="en-US"/>
              <a:t>, Leyton </a:t>
            </a:r>
            <a:r>
              <a:rPr lang="en-US" dirty="0"/>
              <a:t>Foxworthy, Matthew Baker, Kyle Fox</a:t>
            </a:r>
            <a:br>
              <a:rPr lang="en-US" dirty="0"/>
            </a:br>
            <a:endParaRPr lang="en-US" dirty="0"/>
          </a:p>
          <a:p>
            <a:r>
              <a:rPr lang="en-US" dirty="0"/>
              <a:t>02OCT2023</a:t>
            </a:r>
          </a:p>
        </p:txBody>
      </p:sp>
    </p:spTree>
    <p:extLst>
      <p:ext uri="{BB962C8B-B14F-4D97-AF65-F5344CB8AC3E}">
        <p14:creationId xmlns:p14="http://schemas.microsoft.com/office/powerpoint/2010/main" val="271627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A4B9-6EE0-8CDF-C149-482C4E1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system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7516-5051-B092-373F-6C33B21C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for 48 to 72 </a:t>
            </a:r>
            <a:r>
              <a:rPr lang="en-US" dirty="0" err="1"/>
              <a:t>hr</a:t>
            </a:r>
            <a:r>
              <a:rPr lang="en-US" dirty="0"/>
              <a:t> without charging</a:t>
            </a:r>
          </a:p>
          <a:p>
            <a:r>
              <a:rPr lang="en-US" dirty="0"/>
              <a:t>Produce 500V DC </a:t>
            </a:r>
          </a:p>
          <a:p>
            <a:r>
              <a:rPr lang="en-US" dirty="0"/>
              <a:t>Produce 12 V DC</a:t>
            </a:r>
          </a:p>
        </p:txBody>
      </p:sp>
    </p:spTree>
    <p:extLst>
      <p:ext uri="{BB962C8B-B14F-4D97-AF65-F5344CB8AC3E}">
        <p14:creationId xmlns:p14="http://schemas.microsoft.com/office/powerpoint/2010/main" val="349832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F79-2856-0C60-CDB5-176465A6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874-FA91-FD41-EC4B-E6E0431A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B5C-0F90-8626-C39B-AF0ED1C5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projects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AB59-EF4C-66E2-1156-8A2D1A62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handheld ultrasound inspection device for inspecting a bridge/structural component for faults in the field.</a:t>
            </a:r>
          </a:p>
          <a:p>
            <a:r>
              <a:rPr lang="en-US" dirty="0"/>
              <a:t> This handheld unit gathers and stores test data collected over time 72 hours.</a:t>
            </a:r>
          </a:p>
        </p:txBody>
      </p:sp>
    </p:spTree>
    <p:extLst>
      <p:ext uri="{BB962C8B-B14F-4D97-AF65-F5344CB8AC3E}">
        <p14:creationId xmlns:p14="http://schemas.microsoft.com/office/powerpoint/2010/main" val="60304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C24E-7EC6-8725-AE3A-2ABA7C9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A2107-2336-DD4B-19BA-19F3DF48F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10" y="2278324"/>
            <a:ext cx="8711237" cy="2890606"/>
          </a:xfrm>
        </p:spPr>
      </p:pic>
    </p:spTree>
    <p:extLst>
      <p:ext uri="{BB962C8B-B14F-4D97-AF65-F5344CB8AC3E}">
        <p14:creationId xmlns:p14="http://schemas.microsoft.com/office/powerpoint/2010/main" val="36403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85F-E78F-ECC4-F09F-AD62CC15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Ultrasound Device (PUD)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E73B5-F9E3-3B4A-C7BC-0F534F6B3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273" y="1413300"/>
            <a:ext cx="9243326" cy="5444700"/>
          </a:xfrm>
        </p:spPr>
      </p:pic>
    </p:spTree>
    <p:extLst>
      <p:ext uri="{BB962C8B-B14F-4D97-AF65-F5344CB8AC3E}">
        <p14:creationId xmlns:p14="http://schemas.microsoft.com/office/powerpoint/2010/main" val="75968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63C-3652-E3E9-E1CA-CF9AE231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45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 panel layout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42902-4C09-C8A5-D515-9619FEE50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568" y="0"/>
            <a:ext cx="8938027" cy="6858000"/>
          </a:xfrm>
        </p:spPr>
      </p:pic>
    </p:spTree>
    <p:extLst>
      <p:ext uri="{BB962C8B-B14F-4D97-AF65-F5344CB8AC3E}">
        <p14:creationId xmlns:p14="http://schemas.microsoft.com/office/powerpoint/2010/main" val="39857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0D99-AF55-B03F-093E-FF22DACB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056D-A9EA-B238-290D-AB3C33A6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system</a:t>
            </a:r>
          </a:p>
          <a:p>
            <a:r>
              <a:rPr lang="en-US" dirty="0"/>
              <a:t>Cooling system</a:t>
            </a:r>
          </a:p>
          <a:p>
            <a:r>
              <a:rPr lang="en-US" dirty="0"/>
              <a:t>Transmission(Tx) and Receiving(Rx) system</a:t>
            </a:r>
          </a:p>
          <a:p>
            <a:r>
              <a:rPr lang="en-US" dirty="0"/>
              <a:t>Control system</a:t>
            </a:r>
          </a:p>
          <a:p>
            <a:r>
              <a:rPr lang="en-US" dirty="0"/>
              <a:t>Enclosure system</a:t>
            </a:r>
          </a:p>
        </p:txBody>
      </p:sp>
    </p:spTree>
    <p:extLst>
      <p:ext uri="{BB962C8B-B14F-4D97-AF65-F5344CB8AC3E}">
        <p14:creationId xmlns:p14="http://schemas.microsoft.com/office/powerpoint/2010/main" val="32246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BB27-3E9E-131E-1E03-127BD8A9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system 500V DC section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654E3F-928F-2EE8-B594-9DF27D02A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" y="1978702"/>
            <a:ext cx="12093036" cy="4287187"/>
          </a:xfrm>
        </p:spPr>
      </p:pic>
    </p:spTree>
    <p:extLst>
      <p:ext uri="{BB962C8B-B14F-4D97-AF65-F5344CB8AC3E}">
        <p14:creationId xmlns:p14="http://schemas.microsoft.com/office/powerpoint/2010/main" val="291355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03EC-50E8-FBF7-48B0-F53BE919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system 12 V DC load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FDEA7-50A3-CA7E-EF08-34D4B0E01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27"/>
          <a:stretch/>
        </p:blipFill>
        <p:spPr>
          <a:xfrm>
            <a:off x="0" y="2257001"/>
            <a:ext cx="12192000" cy="4600999"/>
          </a:xfrm>
        </p:spPr>
      </p:pic>
    </p:spTree>
    <p:extLst>
      <p:ext uri="{BB962C8B-B14F-4D97-AF65-F5344CB8AC3E}">
        <p14:creationId xmlns:p14="http://schemas.microsoft.com/office/powerpoint/2010/main" val="367413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6889-C00B-DBED-FF88-325A06C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95FBB-2F35-D1FF-BC7D-A0EC67A6F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904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71513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Portable Ultrasound Device for Coda-Wave Interferometry  Sprint 1</vt:lpstr>
      <vt:lpstr>What is this projects goal?</vt:lpstr>
      <vt:lpstr>Overall system diagram</vt:lpstr>
      <vt:lpstr>Portable Ultrasound Device (PUD) diagram</vt:lpstr>
      <vt:lpstr>Operation panel layout </vt:lpstr>
      <vt:lpstr>Sub Systems</vt:lpstr>
      <vt:lpstr>Electrical system 500V DC section</vt:lpstr>
      <vt:lpstr>Electrical system 12 V DC load section</vt:lpstr>
      <vt:lpstr>PowerPoint Presentation</vt:lpstr>
      <vt:lpstr>Electrical system main requirements</vt:lpstr>
      <vt:lpstr>Next subsystem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Ultrasound Device for Coda-Wave Interferometry  Sprint1</dc:title>
  <dc:creator>michael kisellus</dc:creator>
  <cp:lastModifiedBy>michael kisellus</cp:lastModifiedBy>
  <cp:revision>15</cp:revision>
  <dcterms:created xsi:type="dcterms:W3CDTF">2023-10-02T23:03:46Z</dcterms:created>
  <dcterms:modified xsi:type="dcterms:W3CDTF">2023-10-03T22:09:25Z</dcterms:modified>
</cp:coreProperties>
</file>