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140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5A0A-EB8F-42F7-8948-3C3B20D011A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941B-67BA-41B1-A341-C9B51E01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5A0A-EB8F-42F7-8948-3C3B20D011A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941B-67BA-41B1-A341-C9B51E01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8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5A0A-EB8F-42F7-8948-3C3B20D011A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941B-67BA-41B1-A341-C9B51E01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0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5A0A-EB8F-42F7-8948-3C3B20D011A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941B-67BA-41B1-A341-C9B51E01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5A0A-EB8F-42F7-8948-3C3B20D011A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941B-67BA-41B1-A341-C9B51E01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0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5A0A-EB8F-42F7-8948-3C3B20D011A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941B-67BA-41B1-A341-C9B51E01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1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5A0A-EB8F-42F7-8948-3C3B20D011A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941B-67BA-41B1-A341-C9B51E01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5A0A-EB8F-42F7-8948-3C3B20D011A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941B-67BA-41B1-A341-C9B51E01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0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5A0A-EB8F-42F7-8948-3C3B20D011A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941B-67BA-41B1-A341-C9B51E01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5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5A0A-EB8F-42F7-8948-3C3B20D011A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941B-67BA-41B1-A341-C9B51E01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0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5A0A-EB8F-42F7-8948-3C3B20D011A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941B-67BA-41B1-A341-C9B51E01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5A0A-EB8F-42F7-8948-3C3B20D011A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941B-67BA-41B1-A341-C9B51E017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CBB893-89B8-46F3-B5EB-E3DA4EE9F8B5}"/>
              </a:ext>
            </a:extLst>
          </p:cNvPr>
          <p:cNvSpPr txBox="1"/>
          <p:nvPr/>
        </p:nvSpPr>
        <p:spPr>
          <a:xfrm>
            <a:off x="1659133" y="1100980"/>
            <a:ext cx="24089075" cy="138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26" dirty="0"/>
              <a:t>Core model (arable farm branch) with </a:t>
            </a:r>
            <a:r>
              <a:rPr lang="en-US" sz="8426" dirty="0" err="1"/>
              <a:t>optionals</a:t>
            </a:r>
            <a:endParaRPr lang="en-US" sz="8426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F2AD3E-3A89-4201-84C3-6FEF11D8645B}"/>
              </a:ext>
            </a:extLst>
          </p:cNvPr>
          <p:cNvCxnSpPr>
            <a:cxnSpLocks/>
          </p:cNvCxnSpPr>
          <p:nvPr/>
        </p:nvCxnSpPr>
        <p:spPr>
          <a:xfrm>
            <a:off x="609600" y="2397632"/>
            <a:ext cx="40829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c 6" descr="Open folder with solid fill">
            <a:extLst>
              <a:ext uri="{FF2B5EF4-FFF2-40B4-BE49-F238E27FC236}">
                <a16:creationId xmlns:a16="http://schemas.microsoft.com/office/drawing/2014/main" id="{5DE65F12-55D2-4921-9D3D-0F5D8D693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101" y="9687011"/>
            <a:ext cx="1916343" cy="1916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E10D8-1C6E-42C1-BA22-ED3BFD79F7B7}"/>
              </a:ext>
            </a:extLst>
          </p:cNvPr>
          <p:cNvSpPr txBox="1"/>
          <p:nvPr/>
        </p:nvSpPr>
        <p:spPr>
          <a:xfrm>
            <a:off x="4548015" y="9996853"/>
            <a:ext cx="6116674" cy="1064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319" dirty="0"/>
              <a:t>„Labour_Module“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4EDDFD-CA23-4B97-873C-8915D45F5C60}"/>
              </a:ext>
            </a:extLst>
          </p:cNvPr>
          <p:cNvSpPr/>
          <p:nvPr/>
        </p:nvSpPr>
        <p:spPr>
          <a:xfrm>
            <a:off x="2091100" y="3694287"/>
            <a:ext cx="11334262" cy="12966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319" dirty="0"/>
              <a:t>Core Model</a:t>
            </a:r>
          </a:p>
        </p:txBody>
      </p:sp>
      <p:pic>
        <p:nvPicPr>
          <p:cNvPr id="10" name="Graphic 9" descr="Open folder with solid fill">
            <a:extLst>
              <a:ext uri="{FF2B5EF4-FFF2-40B4-BE49-F238E27FC236}">
                <a16:creationId xmlns:a16="http://schemas.microsoft.com/office/drawing/2014/main" id="{2D084B90-E237-48AD-B2AB-0E179A3FD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101" y="5410949"/>
            <a:ext cx="1916343" cy="19163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75877D-7F37-4E98-BEA9-A32D17C3D425}"/>
              </a:ext>
            </a:extLst>
          </p:cNvPr>
          <p:cNvSpPr txBox="1"/>
          <p:nvPr/>
        </p:nvSpPr>
        <p:spPr>
          <a:xfrm>
            <a:off x="4548017" y="5720792"/>
            <a:ext cx="2957733" cy="1064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319" dirty="0"/>
              <a:t>„Templ “</a:t>
            </a:r>
          </a:p>
        </p:txBody>
      </p:sp>
      <p:pic>
        <p:nvPicPr>
          <p:cNvPr id="12" name="Graphic 11" descr="Open folder with solid fill">
            <a:extLst>
              <a:ext uri="{FF2B5EF4-FFF2-40B4-BE49-F238E27FC236}">
                <a16:creationId xmlns:a16="http://schemas.microsoft.com/office/drawing/2014/main" id="{CDB40878-55E5-4AF9-BEE3-D15491CB1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101" y="7566939"/>
            <a:ext cx="1916343" cy="19163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F73E74-875C-43FE-80C9-51A4DC97DC30}"/>
              </a:ext>
            </a:extLst>
          </p:cNvPr>
          <p:cNvSpPr txBox="1"/>
          <p:nvPr/>
        </p:nvSpPr>
        <p:spPr>
          <a:xfrm>
            <a:off x="4548015" y="7876782"/>
            <a:ext cx="9779216" cy="1064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319" dirty="0"/>
              <a:t>„General_Cropping_Module“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F79B47-8693-4E3D-82A3-212474AA7700}"/>
              </a:ext>
            </a:extLst>
          </p:cNvPr>
          <p:cNvSpPr/>
          <p:nvPr/>
        </p:nvSpPr>
        <p:spPr>
          <a:xfrm>
            <a:off x="16816262" y="3616674"/>
            <a:ext cx="11334262" cy="12966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319" dirty="0"/>
              <a:t>Core </a:t>
            </a:r>
            <a:r>
              <a:rPr lang="de-DE" sz="6319" dirty="0" err="1"/>
              <a:t>model</a:t>
            </a:r>
            <a:r>
              <a:rPr lang="de-DE" sz="6319" dirty="0"/>
              <a:t> (Optionals)</a:t>
            </a:r>
          </a:p>
        </p:txBody>
      </p:sp>
      <p:pic>
        <p:nvPicPr>
          <p:cNvPr id="23" name="Graphic 22" descr="Open folder with solid fill">
            <a:extLst>
              <a:ext uri="{FF2B5EF4-FFF2-40B4-BE49-F238E27FC236}">
                <a16:creationId xmlns:a16="http://schemas.microsoft.com/office/drawing/2014/main" id="{E78742A5-46CF-4EF9-95AB-7E79AD542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6262" y="5410949"/>
            <a:ext cx="1916343" cy="19163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02D3FB-37DF-4DD2-8FA1-A85E1A7780CE}"/>
              </a:ext>
            </a:extLst>
          </p:cNvPr>
          <p:cNvSpPr txBox="1"/>
          <p:nvPr/>
        </p:nvSpPr>
        <p:spPr>
          <a:xfrm>
            <a:off x="19273178" y="5720792"/>
            <a:ext cx="6621685" cy="1064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319" dirty="0"/>
              <a:t>„</a:t>
            </a:r>
            <a:r>
              <a:rPr lang="de-DE" sz="6319" dirty="0" err="1"/>
              <a:t>Env_acc_module</a:t>
            </a:r>
            <a:r>
              <a:rPr lang="de-DE" sz="6319" dirty="0"/>
              <a:t> “</a:t>
            </a:r>
          </a:p>
        </p:txBody>
      </p:sp>
      <p:pic>
        <p:nvPicPr>
          <p:cNvPr id="25" name="Graphic 24" descr="Open folder with solid fill">
            <a:extLst>
              <a:ext uri="{FF2B5EF4-FFF2-40B4-BE49-F238E27FC236}">
                <a16:creationId xmlns:a16="http://schemas.microsoft.com/office/drawing/2014/main" id="{C5F58F18-097F-44F2-AF0F-603D855FD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6262" y="7566939"/>
            <a:ext cx="1916343" cy="19163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F7D409-4417-4875-9E62-63BDE9181737}"/>
              </a:ext>
            </a:extLst>
          </p:cNvPr>
          <p:cNvSpPr txBox="1"/>
          <p:nvPr/>
        </p:nvSpPr>
        <p:spPr>
          <a:xfrm>
            <a:off x="19273178" y="7876782"/>
            <a:ext cx="7505196" cy="1064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319" dirty="0"/>
              <a:t>„</a:t>
            </a:r>
            <a:r>
              <a:rPr lang="de-DE" sz="6319" dirty="0" err="1"/>
              <a:t>Fertord_module_DE</a:t>
            </a:r>
            <a:r>
              <a:rPr lang="de-DE" sz="6319" dirty="0"/>
              <a:t>“</a:t>
            </a:r>
          </a:p>
        </p:txBody>
      </p:sp>
      <p:pic>
        <p:nvPicPr>
          <p:cNvPr id="27" name="Graphic 26" descr="Open folder with solid fill">
            <a:extLst>
              <a:ext uri="{FF2B5EF4-FFF2-40B4-BE49-F238E27FC236}">
                <a16:creationId xmlns:a16="http://schemas.microsoft.com/office/drawing/2014/main" id="{1BC54F6A-8637-41DF-8FE0-145F08740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6262" y="9687011"/>
            <a:ext cx="1916343" cy="19163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17E0698-0B97-47ED-90CA-9B3BBF0002C4}"/>
              </a:ext>
            </a:extLst>
          </p:cNvPr>
          <p:cNvSpPr txBox="1"/>
          <p:nvPr/>
        </p:nvSpPr>
        <p:spPr>
          <a:xfrm>
            <a:off x="19273178" y="9996854"/>
            <a:ext cx="5287922" cy="1064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319" dirty="0"/>
              <a:t>„</a:t>
            </a:r>
            <a:r>
              <a:rPr lang="de-DE" sz="6319" dirty="0" err="1"/>
              <a:t>Fin_cashFlow</a:t>
            </a:r>
            <a:r>
              <a:rPr lang="de-DE" sz="6319" dirty="0"/>
              <a:t>“</a:t>
            </a:r>
          </a:p>
        </p:txBody>
      </p:sp>
      <p:pic>
        <p:nvPicPr>
          <p:cNvPr id="31" name="Graphic 30" descr="Open folder with solid fill">
            <a:extLst>
              <a:ext uri="{FF2B5EF4-FFF2-40B4-BE49-F238E27FC236}">
                <a16:creationId xmlns:a16="http://schemas.microsoft.com/office/drawing/2014/main" id="{36B03342-DFBF-4D24-9C5D-786D663AE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6262" y="11927881"/>
            <a:ext cx="1916343" cy="19163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8668F54-4A7D-4AB4-9972-86146F9BD34A}"/>
              </a:ext>
            </a:extLst>
          </p:cNvPr>
          <p:cNvSpPr txBox="1"/>
          <p:nvPr/>
        </p:nvSpPr>
        <p:spPr>
          <a:xfrm>
            <a:off x="19315229" y="12237724"/>
            <a:ext cx="6432980" cy="1064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319" dirty="0"/>
              <a:t>„Manure_Module“</a:t>
            </a:r>
          </a:p>
        </p:txBody>
      </p:sp>
      <p:pic>
        <p:nvPicPr>
          <p:cNvPr id="33" name="Graphic 32" descr="Open folder with solid fill">
            <a:extLst>
              <a:ext uri="{FF2B5EF4-FFF2-40B4-BE49-F238E27FC236}">
                <a16:creationId xmlns:a16="http://schemas.microsoft.com/office/drawing/2014/main" id="{D6627F8F-069C-449A-BB10-B6660E6A2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6262" y="13858908"/>
            <a:ext cx="1916343" cy="191634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FD0761F-B54A-42EB-AB35-26AE6F7883EF}"/>
              </a:ext>
            </a:extLst>
          </p:cNvPr>
          <p:cNvSpPr txBox="1"/>
          <p:nvPr/>
        </p:nvSpPr>
        <p:spPr>
          <a:xfrm>
            <a:off x="19315229" y="14168751"/>
            <a:ext cx="6712992" cy="1064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319" dirty="0"/>
              <a:t>„</a:t>
            </a:r>
            <a:r>
              <a:rPr lang="de-DE" sz="6319" dirty="0" err="1"/>
              <a:t>Soci_Acc_Module</a:t>
            </a:r>
            <a:r>
              <a:rPr lang="de-DE" sz="6319" dirty="0"/>
              <a:t>“</a:t>
            </a:r>
          </a:p>
        </p:txBody>
      </p:sp>
      <p:pic>
        <p:nvPicPr>
          <p:cNvPr id="37" name="Graphic 36" descr="Open folder with solid fill">
            <a:extLst>
              <a:ext uri="{FF2B5EF4-FFF2-40B4-BE49-F238E27FC236}">
                <a16:creationId xmlns:a16="http://schemas.microsoft.com/office/drawing/2014/main" id="{C2680444-7327-4E38-8FF8-480145926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6262" y="16231944"/>
            <a:ext cx="1916343" cy="191634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485DFAE-1415-45A1-9E79-F4F88626A093}"/>
              </a:ext>
            </a:extLst>
          </p:cNvPr>
          <p:cNvSpPr txBox="1"/>
          <p:nvPr/>
        </p:nvSpPr>
        <p:spPr>
          <a:xfrm>
            <a:off x="19315229" y="16541787"/>
            <a:ext cx="6779741" cy="1064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319" dirty="0"/>
              <a:t>„</a:t>
            </a:r>
            <a:r>
              <a:rPr lang="de-DE" sz="6319" dirty="0" err="1"/>
              <a:t>Greening_module</a:t>
            </a:r>
            <a:r>
              <a:rPr lang="de-DE" sz="6319" dirty="0"/>
              <a:t>“</a:t>
            </a:r>
          </a:p>
        </p:txBody>
      </p:sp>
      <p:pic>
        <p:nvPicPr>
          <p:cNvPr id="39" name="Graphic 38" descr="Open folder with solid fill">
            <a:extLst>
              <a:ext uri="{FF2B5EF4-FFF2-40B4-BE49-F238E27FC236}">
                <a16:creationId xmlns:a16="http://schemas.microsoft.com/office/drawing/2014/main" id="{126E012C-E395-4581-91DC-D104D6713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6262" y="18304290"/>
            <a:ext cx="1916343" cy="191634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FC6B584-675D-4371-85E8-56718BB01B63}"/>
              </a:ext>
            </a:extLst>
          </p:cNvPr>
          <p:cNvSpPr txBox="1"/>
          <p:nvPr/>
        </p:nvSpPr>
        <p:spPr>
          <a:xfrm>
            <a:off x="19315229" y="18614133"/>
            <a:ext cx="5019003" cy="1064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319" dirty="0"/>
              <a:t>„</a:t>
            </a:r>
            <a:r>
              <a:rPr lang="de-DE" sz="6319" dirty="0" err="1"/>
              <a:t>AES_module</a:t>
            </a:r>
            <a:r>
              <a:rPr lang="de-DE" sz="6319" dirty="0"/>
              <a:t>“</a:t>
            </a:r>
          </a:p>
        </p:txBody>
      </p:sp>
      <p:pic>
        <p:nvPicPr>
          <p:cNvPr id="41" name="Graphic 40" descr="Open folder with solid fill">
            <a:extLst>
              <a:ext uri="{FF2B5EF4-FFF2-40B4-BE49-F238E27FC236}">
                <a16:creationId xmlns:a16="http://schemas.microsoft.com/office/drawing/2014/main" id="{304AA6EB-DF53-4DC9-ACB7-21DA9E3EA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6262" y="20508005"/>
            <a:ext cx="1916343" cy="191634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7139284-45EA-4488-A62C-B6D3FF832963}"/>
              </a:ext>
            </a:extLst>
          </p:cNvPr>
          <p:cNvSpPr txBox="1"/>
          <p:nvPr/>
        </p:nvSpPr>
        <p:spPr>
          <a:xfrm>
            <a:off x="19315229" y="20817848"/>
            <a:ext cx="7108806" cy="1064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319" dirty="0"/>
              <a:t>„</a:t>
            </a:r>
            <a:r>
              <a:rPr lang="de-DE" sz="6319" dirty="0" err="1"/>
              <a:t>StochProg_module</a:t>
            </a:r>
            <a:r>
              <a:rPr lang="de-DE" sz="6319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8674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1FCD79A-6275-47A7-AF92-D36DAE4CD754}"/>
              </a:ext>
            </a:extLst>
          </p:cNvPr>
          <p:cNvSpPr/>
          <p:nvPr/>
        </p:nvSpPr>
        <p:spPr>
          <a:xfrm>
            <a:off x="6846561" y="11092596"/>
            <a:ext cx="129921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BB893-89B8-46F3-B5EB-E3DA4EE9F8B5}"/>
              </a:ext>
            </a:extLst>
          </p:cNvPr>
          <p:cNvSpPr txBox="1"/>
          <p:nvPr/>
        </p:nvSpPr>
        <p:spPr>
          <a:xfrm>
            <a:off x="1659134" y="1100980"/>
            <a:ext cx="20547772" cy="138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26" dirty="0"/>
              <a:t>Farm branches and related modules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F2AD3E-3A89-4201-84C3-6FEF11D8645B}"/>
              </a:ext>
            </a:extLst>
          </p:cNvPr>
          <p:cNvCxnSpPr>
            <a:cxnSpLocks/>
          </p:cNvCxnSpPr>
          <p:nvPr/>
        </p:nvCxnSpPr>
        <p:spPr>
          <a:xfrm>
            <a:off x="609600" y="2397632"/>
            <a:ext cx="40829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1A0ED15-48FD-4B78-98E5-95A00BCBA740}"/>
              </a:ext>
            </a:extLst>
          </p:cNvPr>
          <p:cNvGrpSpPr/>
          <p:nvPr/>
        </p:nvGrpSpPr>
        <p:grpSpPr>
          <a:xfrm>
            <a:off x="15647961" y="4083153"/>
            <a:ext cx="12992100" cy="5143500"/>
            <a:chOff x="4457700" y="10553700"/>
            <a:chExt cx="12992100" cy="5143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9F2F2E-4723-4915-8192-1FBCD4B6627B}"/>
                </a:ext>
              </a:extLst>
            </p:cNvPr>
            <p:cNvSpPr/>
            <p:nvPr/>
          </p:nvSpPr>
          <p:spPr>
            <a:xfrm>
              <a:off x="4457700" y="10553700"/>
              <a:ext cx="12992100" cy="5143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4EDDFD-CA23-4B97-873C-8915D45F5C60}"/>
                </a:ext>
              </a:extLst>
            </p:cNvPr>
            <p:cNvSpPr/>
            <p:nvPr/>
          </p:nvSpPr>
          <p:spPr>
            <a:xfrm>
              <a:off x="5101000" y="11125734"/>
              <a:ext cx="11334262" cy="12966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319" dirty="0"/>
                <a:t>Core Model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EF79B47-8693-4E3D-82A3-212474AA7700}"/>
                </a:ext>
              </a:extLst>
            </p:cNvPr>
            <p:cNvSpPr/>
            <p:nvPr/>
          </p:nvSpPr>
          <p:spPr>
            <a:xfrm>
              <a:off x="5101000" y="13813239"/>
              <a:ext cx="11334262" cy="12966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319" dirty="0"/>
                <a:t>Core </a:t>
              </a:r>
              <a:r>
                <a:rPr lang="de-DE" sz="6319" dirty="0" err="1"/>
                <a:t>model</a:t>
              </a:r>
              <a:r>
                <a:rPr lang="de-DE" sz="6319" dirty="0"/>
                <a:t> (Optionals)</a:t>
              </a:r>
            </a:p>
          </p:txBody>
        </p:sp>
      </p:grpSp>
      <p:pic>
        <p:nvPicPr>
          <p:cNvPr id="35" name="Graphic 34" descr="Open folder with solid fill">
            <a:extLst>
              <a:ext uri="{FF2B5EF4-FFF2-40B4-BE49-F238E27FC236}">
                <a16:creationId xmlns:a16="http://schemas.microsoft.com/office/drawing/2014/main" id="{9385EEEC-C5DD-4249-BDB9-068243EE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5481" y="13732393"/>
            <a:ext cx="1916343" cy="191634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5BB94E9-35D7-4A53-A44E-B14C6DDA9ECE}"/>
              </a:ext>
            </a:extLst>
          </p:cNvPr>
          <p:cNvSpPr txBox="1"/>
          <p:nvPr/>
        </p:nvSpPr>
        <p:spPr>
          <a:xfrm>
            <a:off x="10289074" y="14031682"/>
            <a:ext cx="8409033" cy="1064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319" dirty="0"/>
              <a:t>„General_Herd_Module“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7F6463-BF65-42E9-AB03-380D26364AD5}"/>
              </a:ext>
            </a:extLst>
          </p:cNvPr>
          <p:cNvSpPr/>
          <p:nvPr/>
        </p:nvSpPr>
        <p:spPr>
          <a:xfrm>
            <a:off x="7675480" y="12017455"/>
            <a:ext cx="11022627" cy="12966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319" dirty="0"/>
              <a:t>Herd - </a:t>
            </a:r>
            <a:r>
              <a:rPr lang="de-DE" sz="6319" dirty="0" err="1"/>
              <a:t>Specific</a:t>
            </a:r>
            <a:endParaRPr lang="de-DE" sz="6319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528300C-4715-4BC6-B97A-DFCC055A541C}"/>
              </a:ext>
            </a:extLst>
          </p:cNvPr>
          <p:cNvGrpSpPr/>
          <p:nvPr/>
        </p:nvGrpSpPr>
        <p:grpSpPr>
          <a:xfrm>
            <a:off x="1099860" y="19077880"/>
            <a:ext cx="12242751" cy="8799701"/>
            <a:chOff x="3405210" y="19060017"/>
            <a:chExt cx="12242751" cy="879970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6157B35-B5E7-46B4-AB70-0D8BF1B65C47}"/>
                </a:ext>
              </a:extLst>
            </p:cNvPr>
            <p:cNvSpPr/>
            <p:nvPr/>
          </p:nvSpPr>
          <p:spPr>
            <a:xfrm>
              <a:off x="3405210" y="19060017"/>
              <a:ext cx="9270951" cy="5143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17401E9-7B5E-469F-A16B-20E239188AA3}"/>
                </a:ext>
              </a:extLst>
            </p:cNvPr>
            <p:cNvSpPr txBox="1"/>
            <p:nvPr/>
          </p:nvSpPr>
          <p:spPr>
            <a:xfrm>
              <a:off x="3671989" y="19233527"/>
              <a:ext cx="4131580" cy="1064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319" dirty="0"/>
                <a:t>Beef </a:t>
              </a:r>
              <a:r>
                <a:rPr lang="de-DE" sz="6319" dirty="0" err="1"/>
                <a:t>branch</a:t>
              </a:r>
              <a:endParaRPr lang="de-DE" sz="6319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984345F-AD07-4138-9012-085D117748DC}"/>
                </a:ext>
              </a:extLst>
            </p:cNvPr>
            <p:cNvGrpSpPr/>
            <p:nvPr/>
          </p:nvGrpSpPr>
          <p:grpSpPr>
            <a:xfrm>
              <a:off x="4395810" y="20335005"/>
              <a:ext cx="9270951" cy="5143500"/>
              <a:chOff x="4395810" y="20335005"/>
              <a:chExt cx="9270951" cy="51435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3B99A61-3622-4A47-874C-28CCBBBC4FFF}"/>
                  </a:ext>
                </a:extLst>
              </p:cNvPr>
              <p:cNvSpPr/>
              <p:nvPr/>
            </p:nvSpPr>
            <p:spPr>
              <a:xfrm>
                <a:off x="4395810" y="20335005"/>
                <a:ext cx="9270951" cy="5143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866E14C-27F2-4D1B-9B3E-EFAE963830B9}"/>
                  </a:ext>
                </a:extLst>
              </p:cNvPr>
              <p:cNvSpPr txBox="1"/>
              <p:nvPr/>
            </p:nvSpPr>
            <p:spPr>
              <a:xfrm>
                <a:off x="4662589" y="20508515"/>
                <a:ext cx="6893618" cy="1064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319" dirty="0" err="1"/>
                  <a:t>MotherCows</a:t>
                </a:r>
                <a:r>
                  <a:rPr lang="de-DE" sz="6319" dirty="0"/>
                  <a:t> </a:t>
                </a:r>
                <a:r>
                  <a:rPr lang="de-DE" sz="6319" dirty="0" err="1"/>
                  <a:t>branch</a:t>
                </a:r>
                <a:endParaRPr lang="de-DE" sz="6319" dirty="0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B26FA7-2216-4E47-9EAA-5B7BD8A97DDA}"/>
                </a:ext>
              </a:extLst>
            </p:cNvPr>
            <p:cNvSpPr/>
            <p:nvPr/>
          </p:nvSpPr>
          <p:spPr>
            <a:xfrm>
              <a:off x="5386410" y="21474640"/>
              <a:ext cx="9270951" cy="5143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1C0DC8-D0DF-4BB0-8AB3-C9DE6A85C073}"/>
                </a:ext>
              </a:extLst>
            </p:cNvPr>
            <p:cNvGrpSpPr/>
            <p:nvPr/>
          </p:nvGrpSpPr>
          <p:grpSpPr>
            <a:xfrm>
              <a:off x="6377010" y="22716218"/>
              <a:ext cx="9270951" cy="5143500"/>
              <a:chOff x="5881710" y="21911243"/>
              <a:chExt cx="9270951" cy="51435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4DAD407-38DE-4641-B989-22A8F49F1917}"/>
                  </a:ext>
                </a:extLst>
              </p:cNvPr>
              <p:cNvSpPr/>
              <p:nvPr/>
            </p:nvSpPr>
            <p:spPr>
              <a:xfrm>
                <a:off x="5881710" y="21911243"/>
                <a:ext cx="9270951" cy="5143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Open folder with solid fill">
                <a:extLst>
                  <a:ext uri="{FF2B5EF4-FFF2-40B4-BE49-F238E27FC236}">
                    <a16:creationId xmlns:a16="http://schemas.microsoft.com/office/drawing/2014/main" id="{920B9936-AAD1-4CFF-887D-2C2EED3DD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52648" y="24479356"/>
                <a:ext cx="1916343" cy="1916343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E39BCD5-ED24-44BB-BB92-5A59E5A29748}"/>
                  </a:ext>
                </a:extLst>
              </p:cNvPr>
              <p:cNvSpPr txBox="1"/>
              <p:nvPr/>
            </p:nvSpPr>
            <p:spPr>
              <a:xfrm>
                <a:off x="8809563" y="24798445"/>
                <a:ext cx="5747151" cy="1064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319" dirty="0"/>
                  <a:t>„Cattle_Module“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1343DD9-6B72-4A18-B70D-65967083B27E}"/>
                  </a:ext>
                </a:extLst>
              </p:cNvPr>
              <p:cNvSpPr/>
              <p:nvPr/>
            </p:nvSpPr>
            <p:spPr>
              <a:xfrm>
                <a:off x="6351261" y="22593115"/>
                <a:ext cx="8205453" cy="12966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319" dirty="0" err="1"/>
                  <a:t>Cattle</a:t>
                </a:r>
                <a:r>
                  <a:rPr lang="de-DE" sz="6319" dirty="0"/>
                  <a:t> - </a:t>
                </a:r>
                <a:r>
                  <a:rPr lang="de-DE" sz="6319" dirty="0" err="1"/>
                  <a:t>Specific</a:t>
                </a:r>
                <a:endParaRPr lang="de-DE" sz="6319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AC45D5D-CD95-4652-A28F-E0DC3DFADD02}"/>
                </a:ext>
              </a:extLst>
            </p:cNvPr>
            <p:cNvSpPr txBox="1"/>
            <p:nvPr/>
          </p:nvSpPr>
          <p:spPr>
            <a:xfrm>
              <a:off x="5653189" y="21648150"/>
              <a:ext cx="4368696" cy="1064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319" dirty="0" err="1"/>
                <a:t>Dairy</a:t>
              </a:r>
              <a:r>
                <a:rPr lang="de-DE" sz="6319" dirty="0"/>
                <a:t> </a:t>
              </a:r>
              <a:r>
                <a:rPr lang="de-DE" sz="6319" dirty="0" err="1"/>
                <a:t>branch</a:t>
              </a:r>
              <a:endParaRPr lang="de-DE" sz="6319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CB53830-4312-4B8F-B102-41EE8A3CB936}"/>
              </a:ext>
            </a:extLst>
          </p:cNvPr>
          <p:cNvGrpSpPr/>
          <p:nvPr/>
        </p:nvGrpSpPr>
        <p:grpSpPr>
          <a:xfrm>
            <a:off x="17780049" y="19077880"/>
            <a:ext cx="11252151" cy="7524713"/>
            <a:chOff x="4395810" y="20335005"/>
            <a:chExt cx="11252151" cy="752471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987391D-6BCC-475D-9F8E-627994968139}"/>
                </a:ext>
              </a:extLst>
            </p:cNvPr>
            <p:cNvGrpSpPr/>
            <p:nvPr/>
          </p:nvGrpSpPr>
          <p:grpSpPr>
            <a:xfrm>
              <a:off x="4395810" y="20335005"/>
              <a:ext cx="9270951" cy="5143500"/>
              <a:chOff x="4395810" y="20335005"/>
              <a:chExt cx="9270951" cy="514350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08AA618-DCD6-4E01-9AA5-A3DCD2F9F6E3}"/>
                  </a:ext>
                </a:extLst>
              </p:cNvPr>
              <p:cNvSpPr/>
              <p:nvPr/>
            </p:nvSpPr>
            <p:spPr>
              <a:xfrm>
                <a:off x="4395810" y="20335005"/>
                <a:ext cx="9270951" cy="5143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F599A3-8C88-4FFF-97BE-76CA6C24C61E}"/>
                  </a:ext>
                </a:extLst>
              </p:cNvPr>
              <p:cNvSpPr txBox="1"/>
              <p:nvPr/>
            </p:nvSpPr>
            <p:spPr>
              <a:xfrm>
                <a:off x="4662589" y="20508515"/>
                <a:ext cx="4328814" cy="1064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319" dirty="0"/>
                  <a:t>Sows </a:t>
                </a:r>
                <a:r>
                  <a:rPr lang="de-DE" sz="6319" dirty="0" err="1"/>
                  <a:t>branch</a:t>
                </a:r>
                <a:endParaRPr lang="de-DE" sz="6319" dirty="0"/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9EDA0A-B64D-4B93-A607-6A217E1854FC}"/>
                </a:ext>
              </a:extLst>
            </p:cNvPr>
            <p:cNvSpPr/>
            <p:nvPr/>
          </p:nvSpPr>
          <p:spPr>
            <a:xfrm>
              <a:off x="5386410" y="21474640"/>
              <a:ext cx="9270951" cy="5143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7AD5AEA-EA94-4158-A4CB-A419DF9B9030}"/>
                </a:ext>
              </a:extLst>
            </p:cNvPr>
            <p:cNvGrpSpPr/>
            <p:nvPr/>
          </p:nvGrpSpPr>
          <p:grpSpPr>
            <a:xfrm>
              <a:off x="6377010" y="22716218"/>
              <a:ext cx="9270951" cy="5143500"/>
              <a:chOff x="5881710" y="21911243"/>
              <a:chExt cx="9270951" cy="51435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8A0B70C-DADF-4B44-9DB2-BD0134AEDD97}"/>
                  </a:ext>
                </a:extLst>
              </p:cNvPr>
              <p:cNvSpPr/>
              <p:nvPr/>
            </p:nvSpPr>
            <p:spPr>
              <a:xfrm>
                <a:off x="5881710" y="21911243"/>
                <a:ext cx="9270951" cy="5143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4" name="Graphic 83" descr="Open folder with solid fill">
                <a:extLst>
                  <a:ext uri="{FF2B5EF4-FFF2-40B4-BE49-F238E27FC236}">
                    <a16:creationId xmlns:a16="http://schemas.microsoft.com/office/drawing/2014/main" id="{F692601E-DB3F-4275-B890-E8726F722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52648" y="24479356"/>
                <a:ext cx="1916343" cy="1916343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9E06CEE-CB3F-4290-991B-2CE7F133D6F6}"/>
                  </a:ext>
                </a:extLst>
              </p:cNvPr>
              <p:cNvSpPr txBox="1"/>
              <p:nvPr/>
            </p:nvSpPr>
            <p:spPr>
              <a:xfrm>
                <a:off x="8809563" y="24798445"/>
                <a:ext cx="4810228" cy="1064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319" dirty="0"/>
                  <a:t>„</a:t>
                </a:r>
                <a:r>
                  <a:rPr lang="de-DE" sz="6319" dirty="0" err="1"/>
                  <a:t>Pig_Module</a:t>
                </a:r>
                <a:r>
                  <a:rPr lang="de-DE" sz="6319" dirty="0"/>
                  <a:t>“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BD968D9-7A53-4832-A773-1EBD6E7CBBE8}"/>
                  </a:ext>
                </a:extLst>
              </p:cNvPr>
              <p:cNvSpPr/>
              <p:nvPr/>
            </p:nvSpPr>
            <p:spPr>
              <a:xfrm>
                <a:off x="6351261" y="22593115"/>
                <a:ext cx="8205453" cy="12966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6319" dirty="0" err="1"/>
                  <a:t>Pig</a:t>
                </a:r>
                <a:r>
                  <a:rPr lang="de-DE" sz="6319" dirty="0"/>
                  <a:t> - </a:t>
                </a:r>
                <a:r>
                  <a:rPr lang="de-DE" sz="6319" dirty="0" err="1"/>
                  <a:t>Specific</a:t>
                </a:r>
                <a:endParaRPr lang="de-DE" sz="6319" dirty="0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6EB2470-4437-4FB2-A192-37ECBF0E4EDE}"/>
                </a:ext>
              </a:extLst>
            </p:cNvPr>
            <p:cNvSpPr txBox="1"/>
            <p:nvPr/>
          </p:nvSpPr>
          <p:spPr>
            <a:xfrm>
              <a:off x="5653189" y="21648150"/>
              <a:ext cx="5320046" cy="1064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319" dirty="0" err="1"/>
                <a:t>Fattners</a:t>
              </a:r>
              <a:r>
                <a:rPr lang="de-DE" sz="6319" dirty="0"/>
                <a:t> </a:t>
              </a:r>
              <a:r>
                <a:rPr lang="de-DE" sz="6319" dirty="0" err="1"/>
                <a:t>branch</a:t>
              </a:r>
              <a:endParaRPr lang="de-DE" sz="6319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89992C7-7CB6-4A17-9983-233B1447C2E1}"/>
              </a:ext>
            </a:extLst>
          </p:cNvPr>
          <p:cNvCxnSpPr>
            <a:cxnSpLocks/>
            <a:stCxn id="53" idx="2"/>
            <a:endCxn id="72" idx="0"/>
          </p:cNvCxnSpPr>
          <p:nvPr/>
        </p:nvCxnSpPr>
        <p:spPr>
          <a:xfrm rot="5400000">
            <a:off x="8118082" y="13853351"/>
            <a:ext cx="2841784" cy="7607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F06B248-0588-401A-B0CF-EB582612286D}"/>
              </a:ext>
            </a:extLst>
          </p:cNvPr>
          <p:cNvCxnSpPr>
            <a:cxnSpLocks/>
            <a:stCxn id="53" idx="2"/>
            <a:endCxn id="87" idx="0"/>
          </p:cNvCxnSpPr>
          <p:nvPr/>
        </p:nvCxnSpPr>
        <p:spPr>
          <a:xfrm rot="16200000" flipH="1">
            <a:off x="16458176" y="13120531"/>
            <a:ext cx="2841784" cy="9072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CD22BC2-9164-4C19-8ADA-8F08CC2467DA}"/>
              </a:ext>
            </a:extLst>
          </p:cNvPr>
          <p:cNvCxnSpPr>
            <a:cxnSpLocks/>
            <a:stCxn id="2" idx="2"/>
            <a:endCxn id="53" idx="0"/>
          </p:cNvCxnSpPr>
          <p:nvPr/>
        </p:nvCxnSpPr>
        <p:spPr>
          <a:xfrm rot="5400000">
            <a:off x="16810340" y="5758924"/>
            <a:ext cx="1865943" cy="8801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0B7D0DC-229F-482B-9E2D-365DCA1C0C22}"/>
              </a:ext>
            </a:extLst>
          </p:cNvPr>
          <p:cNvCxnSpPr>
            <a:cxnSpLocks/>
            <a:stCxn id="2" idx="2"/>
            <a:endCxn id="103" idx="0"/>
          </p:cNvCxnSpPr>
          <p:nvPr/>
        </p:nvCxnSpPr>
        <p:spPr>
          <a:xfrm rot="16200000" flipH="1">
            <a:off x="26716340" y="4654324"/>
            <a:ext cx="1865943" cy="11010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13B8DF5-5FD8-4FF9-B93F-B83756A47511}"/>
              </a:ext>
            </a:extLst>
          </p:cNvPr>
          <p:cNvSpPr/>
          <p:nvPr/>
        </p:nvSpPr>
        <p:spPr>
          <a:xfrm>
            <a:off x="26658561" y="11092596"/>
            <a:ext cx="129921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Graphic 103" descr="Open folder with solid fill">
            <a:extLst>
              <a:ext uri="{FF2B5EF4-FFF2-40B4-BE49-F238E27FC236}">
                <a16:creationId xmlns:a16="http://schemas.microsoft.com/office/drawing/2014/main" id="{1F0AA890-58AB-4F03-8795-3DB785EC3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87481" y="13732393"/>
            <a:ext cx="1916343" cy="191634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3A751FA1-D552-447C-A334-9EA3E912A3C6}"/>
              </a:ext>
            </a:extLst>
          </p:cNvPr>
          <p:cNvSpPr txBox="1"/>
          <p:nvPr/>
        </p:nvSpPr>
        <p:spPr>
          <a:xfrm>
            <a:off x="30101074" y="14031682"/>
            <a:ext cx="8409033" cy="1064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319" dirty="0"/>
              <a:t>„</a:t>
            </a:r>
            <a:r>
              <a:rPr lang="de-DE" sz="6319" dirty="0" err="1"/>
              <a:t>Biogas_module</a:t>
            </a:r>
            <a:r>
              <a:rPr lang="de-DE" sz="6319" dirty="0"/>
              <a:t>“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39E17AD-10EF-4426-9D2E-CBFF772814ED}"/>
              </a:ext>
            </a:extLst>
          </p:cNvPr>
          <p:cNvSpPr/>
          <p:nvPr/>
        </p:nvSpPr>
        <p:spPr>
          <a:xfrm>
            <a:off x="27487480" y="12017455"/>
            <a:ext cx="11022627" cy="12966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319" dirty="0"/>
              <a:t>Biogas - </a:t>
            </a:r>
            <a:r>
              <a:rPr lang="de-DE" sz="6319" dirty="0" err="1"/>
              <a:t>Specific</a:t>
            </a:r>
            <a:endParaRPr lang="de-DE" sz="6319" dirty="0"/>
          </a:p>
        </p:txBody>
      </p:sp>
    </p:spTree>
    <p:extLst>
      <p:ext uri="{BB962C8B-B14F-4D97-AF65-F5344CB8AC3E}">
        <p14:creationId xmlns:p14="http://schemas.microsoft.com/office/powerpoint/2010/main" val="331451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Schäfer</dc:creator>
  <cp:lastModifiedBy>David Schäfer</cp:lastModifiedBy>
  <cp:revision>6</cp:revision>
  <dcterms:created xsi:type="dcterms:W3CDTF">2021-11-02T14:00:01Z</dcterms:created>
  <dcterms:modified xsi:type="dcterms:W3CDTF">2021-11-02T15:21:44Z</dcterms:modified>
</cp:coreProperties>
</file>