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73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954F72"/>
    <a:srgbClr val="ECB54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1F6-7687-44A1-A61D-A295853D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F97E-939F-4913-946F-61E256DE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ED3A-43E4-444D-86D2-B3119CDB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B414-ABB3-4BC8-9E68-C8A7C2BD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EE0-2CBE-4CA1-93EA-8221E66A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4EF-8DE1-4A20-8241-8A60730D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92BEC-3C85-42E8-B41C-9EC34E18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C58A-77A1-4DAC-AF01-83DC7689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8B6B-EC19-4E1A-8292-FAFDC7C3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9078-16E8-4DBF-98B5-C33414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03AA3-A7E8-4C23-AC86-BB8F7B20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042B2-7BD7-41D4-BCED-CFEC07D6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45C3-C0E3-4CA1-8D67-970A3D5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2633-2331-4EB8-9676-20858BE2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38B9-C50C-49F7-A8D5-33AE74F7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BE1-D584-49CD-BF80-B5490FE7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327DE-C35C-41A3-8CC6-DDB231CE9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AB22-B048-4CE9-8BF6-79956461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B3C5-59C6-405F-8489-5F14452E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D435-954E-48C0-A145-A9C8DC4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08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381-CBBA-4EE2-A184-3C000EA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2C6-001E-4D28-B422-195D180D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E7ED-6FF2-4777-903F-25F783D2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CBE4-E66F-4DB4-8B5A-F515425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6A37-5152-43DB-A35F-2AAA5E5C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9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CAF-657F-4199-A432-B0B44CE3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3386-FD2A-492F-AD44-BEFEA273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2C0C-87E1-48B1-AE61-1126353A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E2CA-1C94-4DB9-AB48-29C2525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ED0-DC62-4E55-93F8-F77A6E6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5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02-62DE-49C2-BD04-A6386CE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4789-4012-4A2C-9F81-3EF4295B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8F61-CC2C-4737-B98D-8C4552AB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C1EA0-DC22-41E3-95EA-5EE6C0A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5BCE-449E-4D75-8260-72361871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7680-2CB8-4645-A612-ECD82C04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09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64D1-E927-429C-A699-0F229A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4E038-4FBD-4666-8461-36122E27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F9D6-296E-412A-8166-185F9A0D7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338A5-3ED6-4076-A157-E1A66F25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D36E4-D149-4FD6-91BC-CBFFE541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136EE-E023-475E-99E2-00BB2C6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77F71-93AC-433E-B296-44F92BC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5B8D7-E223-4A57-8566-6612EBBA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62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33F-5BF4-462A-8D5C-454C835A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D030-9F98-407D-8500-1D6269E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6D3ED-F04D-4B5C-B64E-9714CD16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CC821-4E64-4C26-87DB-7A0F218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529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A3C5F-00B5-4E11-B1C3-0DC98CBD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6BCC-E151-4033-8B92-64E43476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D73E-817A-4F92-9B17-A3640AB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3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96B-84B7-4EA3-A6C7-2497B3EC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FFED-7E25-4464-BA3E-8791D672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08EF-BF97-42A1-BD82-031BCD7F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7226-22C1-41A4-B7D1-C8A43C03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76D0-2BA1-4BF4-97FC-CD1D976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B426-A161-4BD7-9045-69660D93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5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1E54-31BA-499A-A383-F530A831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BBA7-B57C-4470-861B-0192C985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37BD-4D3A-48BB-BCEE-D746EA59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EF03-B9BF-476E-897B-002EF00D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014-C642-42C6-85FC-2B30E80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9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3F32-469F-4D23-910E-9A032EE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2B40E-3B9A-4EA1-AD95-FA593ACFA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FD87-8652-44F7-934F-03C99F99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EF55-837F-4253-95CC-963EC54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CEF7-4903-49F8-8384-0272A121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4B53-4F51-4688-95D4-39586A3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34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C3D-6A3A-4846-93EB-37E7E9A5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714B2-1324-4828-A43C-1A562DD7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7DCF-6CB2-4574-8C39-F02556F8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297B-7349-4F6A-B1D7-FD0965F6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F916-728A-42B7-93E1-907B763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79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DA13C-303C-425D-8B0F-01EECB842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0E791-8B2D-4730-8F67-A9D436C7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94B0-A480-4DA1-8063-E193706A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E5A5-5AAC-4ED4-847E-79330B4E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CF9B-576D-4040-A99D-8CB75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4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44B6-69D2-4C9D-976C-999B6E5F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A9E7-7EB8-4C2F-B20D-711ED623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1EC5-B453-4D82-8331-B9100CE1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B61-E3DB-4BE7-929E-463E6E5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3466-3278-4335-B7C7-AED9F4A8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10C-39A7-4A6B-9142-747B31E5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519C-9522-4020-A7A1-75C5CB04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13A9-9B4D-40D7-BE48-CFE3BE8A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D65E1-BC3E-4D29-AA39-9CD628F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253C-79C2-4EA8-A084-02B41C5C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2C1-7489-4AF9-B944-0E3FE29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271-BA08-4FCA-B3A3-98E03289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8FE07-54A2-41A9-9EF5-4712FC5F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9D75-B16E-405C-A8EE-6B024340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18102-932E-4214-B01B-CF13AE5E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AA50D-3563-43E8-ACDF-8E40C3EE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6949-EAA6-4684-AEDD-539F374C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66E2C-D751-42BE-B686-8FA08B3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12C5A-2EA9-43EB-880A-5FF7329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B12-FF24-4914-B18A-EF7FEC3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E6FC-6DD7-4E5B-B6C2-0667E0EA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6E9B9-E4BD-4908-AA26-4775C00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81943-7DE3-46DF-BAEE-85FEB5EE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B9BAC-39B6-4BEB-8CEE-D1E0DDB9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DB252-951B-4295-BB51-F59E4550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3F5B-75DD-4C95-A81D-D6759A6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CD8-8447-46F8-8796-A585CF3E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15EA-38E6-45A0-AA8A-CD22D1D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9DAAA-AF6C-4017-A933-2BD7CDAD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39FF-8B88-4D2E-A169-EC0EE4AC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79F4D-9EB3-435D-B788-FF84B590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9C81-4F6F-4195-8777-AF9FBD13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4F22-9062-4777-842B-1817CA49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58B94-1B0F-4371-9EE8-940F3ACA4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922B9-4605-44A0-9677-65CBF55A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2181-1F29-445E-A1F5-425009FC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455B-3F29-4959-8031-14C367B2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5367-AD94-4AE1-909D-3163CFD9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3439A-E690-410D-8065-33B82DF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8D52-FD6B-4B88-8128-692AAE56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5C34-C9D3-4E3D-A821-AE999B5C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1208-00E8-43C3-A95A-0E614D5B53C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D400-2872-4411-849E-DA427B981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567-5AB1-4F0F-8942-566F56C8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A6607-841C-4284-B5A5-C2EF7374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47A5-BE21-419C-A9FA-AD2597E4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1465-7435-4FA7-AC97-1378975F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989-2EC8-4025-8F60-6A783F1E23EA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C869-8FE2-4A8D-9BBB-EDAE5240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8EFD-4D25-4697-8888-F9B8EEF4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86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A3EE682-BE45-4355-8335-ACE34510CC42}"/>
              </a:ext>
            </a:extLst>
          </p:cNvPr>
          <p:cNvGrpSpPr/>
          <p:nvPr/>
        </p:nvGrpSpPr>
        <p:grpSpPr>
          <a:xfrm>
            <a:off x="2757752" y="1129594"/>
            <a:ext cx="5666726" cy="3459043"/>
            <a:chOff x="3938852" y="489514"/>
            <a:chExt cx="5666726" cy="34590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30B4073-BFEF-4F9D-840D-173592BEAEFF}"/>
                </a:ext>
              </a:extLst>
            </p:cNvPr>
            <p:cNvGrpSpPr/>
            <p:nvPr/>
          </p:nvGrpSpPr>
          <p:grpSpPr>
            <a:xfrm>
              <a:off x="4976569" y="1231526"/>
              <a:ext cx="1759161" cy="945208"/>
              <a:chOff x="1352525" y="1913067"/>
              <a:chExt cx="1759161" cy="945208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0E2144B5-6C57-484D-97AB-E25F376E16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6168" y="1913067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>
                  <a:lumMod val="50000"/>
                </a:srgbClr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CA566596-1F8C-42DC-ACAA-ED389419B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19811" y="222813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D30D9768-9476-4864-89A3-22CD4B05F0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52525" y="222813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8AB5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B73F6A-F86D-408E-90B0-381F28313451}"/>
                </a:ext>
              </a:extLst>
            </p:cNvPr>
            <p:cNvSpPr/>
            <p:nvPr/>
          </p:nvSpPr>
          <p:spPr>
            <a:xfrm>
              <a:off x="7272888" y="1382837"/>
              <a:ext cx="23326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I. </a:t>
              </a:r>
              <a:r>
                <a:rPr lang="en-GB" sz="1200" kern="0" dirty="0" err="1">
                  <a:solidFill>
                    <a:srgbClr val="954F72"/>
                  </a:solidFill>
                </a:rPr>
                <a:t>Templ</a:t>
              </a:r>
              <a:r>
                <a:rPr lang="en-GB" sz="1200" kern="0" dirty="0">
                  <a:solidFill>
                    <a:srgbClr val="954F72"/>
                  </a:solidFill>
                </a:rPr>
                <a:t> module (farm economics)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II. General cropping module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III. Labour module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05363C-3E09-418D-B7D2-ADE697074908}"/>
                </a:ext>
              </a:extLst>
            </p:cNvPr>
            <p:cNvSpPr txBox="1"/>
            <p:nvPr/>
          </p:nvSpPr>
          <p:spPr>
            <a:xfrm>
              <a:off x="4786470" y="489514"/>
              <a:ext cx="1271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5700A-1683-463C-9455-47DD9BB907D9}"/>
                </a:ext>
              </a:extLst>
            </p:cNvPr>
            <p:cNvSpPr/>
            <p:nvPr/>
          </p:nvSpPr>
          <p:spPr>
            <a:xfrm>
              <a:off x="5720208" y="1363019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20B3ED-5DAB-413B-97B0-5E3F7ABD651D}"/>
                </a:ext>
              </a:extLst>
            </p:cNvPr>
            <p:cNvSpPr/>
            <p:nvPr/>
          </p:nvSpPr>
          <p:spPr>
            <a:xfrm>
              <a:off x="5153830" y="1676998"/>
              <a:ext cx="357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II.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4A7B2E-DECC-4658-9528-69E3546E4D15}"/>
                </a:ext>
              </a:extLst>
            </p:cNvPr>
            <p:cNvSpPr/>
            <p:nvPr/>
          </p:nvSpPr>
          <p:spPr>
            <a:xfrm>
              <a:off x="6223139" y="1676998"/>
              <a:ext cx="415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III.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F47DE6-EE27-4C47-A16C-23E153EFEED4}"/>
                </a:ext>
              </a:extLst>
            </p:cNvPr>
            <p:cNvSpPr/>
            <p:nvPr/>
          </p:nvSpPr>
          <p:spPr>
            <a:xfrm>
              <a:off x="7272888" y="835063"/>
              <a:ext cx="1675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kern="0" dirty="0">
                  <a:solidFill>
                    <a:srgbClr val="954F72"/>
                  </a:solidFill>
                </a:rPr>
                <a:t>Called modules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49F488-BF8B-44E4-919B-66E037536C1C}"/>
                </a:ext>
              </a:extLst>
            </p:cNvPr>
            <p:cNvSpPr txBox="1"/>
            <p:nvPr/>
          </p:nvSpPr>
          <p:spPr>
            <a:xfrm>
              <a:off x="4733057" y="2526759"/>
              <a:ext cx="1378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Dairy branch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4E3AD0E-3446-4D66-BC74-3F2FFEA256B9}"/>
                </a:ext>
              </a:extLst>
            </p:cNvPr>
            <p:cNvGrpSpPr/>
            <p:nvPr/>
          </p:nvGrpSpPr>
          <p:grpSpPr>
            <a:xfrm>
              <a:off x="5151828" y="2964243"/>
              <a:ext cx="1225517" cy="945208"/>
              <a:chOff x="4976568" y="2964243"/>
              <a:chExt cx="1225517" cy="945208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9ABD130-2172-4642-9F77-1E117D74CF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76568" y="3279312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954F72"/>
              </a:solidFill>
              <a:ln>
                <a:solidFill>
                  <a:srgbClr val="954F72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3DF1D91-98F8-401A-A2E8-D5D33DD8F8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0210" y="2964243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954F72"/>
              </a:solidFill>
              <a:ln>
                <a:solidFill>
                  <a:srgbClr val="954F72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C263916-F351-44B4-B039-79DB00F20390}"/>
                  </a:ext>
                </a:extLst>
              </p:cNvPr>
              <p:cNvSpPr/>
              <p:nvPr/>
            </p:nvSpPr>
            <p:spPr>
              <a:xfrm>
                <a:off x="5678050" y="3094646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GB" kern="0" dirty="0">
                    <a:solidFill>
                      <a:srgbClr val="ECB54E"/>
                    </a:solidFill>
                  </a:rPr>
                  <a:t>IV.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B64847-3417-43CC-8380-0C202FE7C7C2}"/>
                  </a:ext>
                </a:extLst>
              </p:cNvPr>
              <p:cNvSpPr/>
              <p:nvPr/>
            </p:nvSpPr>
            <p:spPr>
              <a:xfrm>
                <a:off x="5145815" y="3409715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GB" kern="0" dirty="0">
                    <a:solidFill>
                      <a:srgbClr val="ECB54E"/>
                    </a:solidFill>
                  </a:rPr>
                  <a:t>V.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6F5785-4E58-47C4-BDB8-04B47C0F73E3}"/>
                </a:ext>
              </a:extLst>
            </p:cNvPr>
            <p:cNvSpPr/>
            <p:nvPr/>
          </p:nvSpPr>
          <p:spPr>
            <a:xfrm>
              <a:off x="7272888" y="3209842"/>
              <a:ext cx="17155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IV. General herd module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V. Cattle module</a:t>
              </a:r>
            </a:p>
            <a:p>
              <a:pPr lvl="0">
                <a:defRPr/>
              </a:pPr>
              <a:endParaRPr lang="en-GB" sz="1200" kern="0" dirty="0">
                <a:solidFill>
                  <a:srgbClr val="954F72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E1B8E7-FE46-43DD-AC62-1985283CE6D0}"/>
                </a:ext>
              </a:extLst>
            </p:cNvPr>
            <p:cNvSpPr/>
            <p:nvPr/>
          </p:nvSpPr>
          <p:spPr>
            <a:xfrm>
              <a:off x="3947160" y="2909115"/>
              <a:ext cx="2950317" cy="1039442"/>
            </a:xfrm>
            <a:prstGeom prst="rect">
              <a:avLst/>
            </a:prstGeom>
            <a:noFill/>
            <a:ln w="22225" cap="flat" cmpd="sng" algn="ctr">
              <a:solidFill>
                <a:srgbClr val="ECB5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575A31F-54A3-4CB4-93C0-67A30757F323}"/>
                </a:ext>
              </a:extLst>
            </p:cNvPr>
            <p:cNvSpPr/>
            <p:nvPr/>
          </p:nvSpPr>
          <p:spPr>
            <a:xfrm>
              <a:off x="3947160" y="1188468"/>
              <a:ext cx="2950317" cy="1039442"/>
            </a:xfrm>
            <a:prstGeom prst="rect">
              <a:avLst/>
            </a:prstGeom>
            <a:noFill/>
            <a:ln w="19050" cap="flat" cmpd="sng" algn="ctr">
              <a:solidFill>
                <a:srgbClr val="ECB5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90F8C436-ED06-4470-8810-63059AE9E6B4}"/>
                </a:ext>
              </a:extLst>
            </p:cNvPr>
            <p:cNvSpPr/>
            <p:nvPr/>
          </p:nvSpPr>
          <p:spPr>
            <a:xfrm>
              <a:off x="6957060" y="1188468"/>
              <a:ext cx="232274" cy="1039442"/>
            </a:xfrm>
            <a:prstGeom prst="rightBrace">
              <a:avLst/>
            </a:prstGeom>
            <a:ln w="19050">
              <a:solidFill>
                <a:srgbClr val="ECB54E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6885A83A-84AD-449B-BBD7-DE26D603BD02}"/>
                </a:ext>
              </a:extLst>
            </p:cNvPr>
            <p:cNvSpPr/>
            <p:nvPr/>
          </p:nvSpPr>
          <p:spPr>
            <a:xfrm>
              <a:off x="6957060" y="2909115"/>
              <a:ext cx="232274" cy="1039442"/>
            </a:xfrm>
            <a:prstGeom prst="rightBrace">
              <a:avLst/>
            </a:prstGeom>
            <a:ln w="19050">
              <a:solidFill>
                <a:srgbClr val="ECB54E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AAF2F3-F22E-4922-9C03-E08871606C82}"/>
                </a:ext>
              </a:extLst>
            </p:cNvPr>
            <p:cNvGrpSpPr/>
            <p:nvPr/>
          </p:nvGrpSpPr>
          <p:grpSpPr>
            <a:xfrm>
              <a:off x="4088660" y="3192515"/>
              <a:ext cx="542925" cy="542925"/>
              <a:chOff x="8998031" y="3477175"/>
              <a:chExt cx="542925" cy="5429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1F17D09-F481-4E89-B9A5-975BF2371C2B}"/>
                  </a:ext>
                </a:extLst>
              </p:cNvPr>
              <p:cNvSpPr/>
              <p:nvPr/>
            </p:nvSpPr>
            <p:spPr>
              <a:xfrm>
                <a:off x="8998031" y="3477175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FBAFB6-5A8B-467C-82A4-DE2CE94B37EB}"/>
                  </a:ext>
                </a:extLst>
              </p:cNvPr>
              <p:cNvSpPr/>
              <p:nvPr/>
            </p:nvSpPr>
            <p:spPr>
              <a:xfrm>
                <a:off x="8998031" y="35914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60D9D1-2526-402D-838F-E5C33DB9838A}"/>
                  </a:ext>
                </a:extLst>
              </p:cNvPr>
              <p:cNvSpPr/>
              <p:nvPr/>
            </p:nvSpPr>
            <p:spPr>
              <a:xfrm>
                <a:off x="8998031" y="37819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aphic 6" descr="Database">
              <a:extLst>
                <a:ext uri="{FF2B5EF4-FFF2-40B4-BE49-F238E27FC236}">
                  <a16:creationId xmlns:a16="http://schemas.microsoft.com/office/drawing/2014/main" id="{4CACA90E-7985-46C7-AF6E-CB9EBE25CAAC}"/>
                </a:ext>
              </a:extLst>
            </p:cNvPr>
            <p:cNvGrpSpPr/>
            <p:nvPr/>
          </p:nvGrpSpPr>
          <p:grpSpPr>
            <a:xfrm>
              <a:off x="4088171" y="1370467"/>
              <a:ext cx="542925" cy="733425"/>
              <a:chOff x="6429599" y="3372269"/>
              <a:chExt cx="542925" cy="733425"/>
            </a:xfrm>
            <a:solidFill>
              <a:srgbClr val="44546A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8E012DA-EECD-491D-B59A-AF63601782BD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78927F5-8268-4764-B51F-15B376461EAE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B563469-76BD-46D9-955D-6C564E84E55D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43E806C-A41D-4904-B95E-D8A41C1AF2E3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7D5667A-4D7D-49F9-831E-E1B6020B8C0A}"/>
                </a:ext>
              </a:extLst>
            </p:cNvPr>
            <p:cNvSpPr txBox="1"/>
            <p:nvPr/>
          </p:nvSpPr>
          <p:spPr>
            <a:xfrm>
              <a:off x="3938852" y="77227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Database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4FD539-6752-4A45-BB02-DCC00DC099E5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40" y="1188468"/>
              <a:ext cx="0" cy="1023222"/>
            </a:xfrm>
            <a:prstGeom prst="line">
              <a:avLst/>
            </a:prstGeom>
            <a:ln w="19050">
              <a:solidFill>
                <a:srgbClr val="ECB54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CCE366-D347-417B-9A2F-37FE915C4D9E}"/>
                </a:ext>
              </a:extLst>
            </p:cNvPr>
            <p:cNvSpPr txBox="1"/>
            <p:nvPr/>
          </p:nvSpPr>
          <p:spPr>
            <a:xfrm>
              <a:off x="5405203" y="769973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Statement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669987-027A-4CFA-B44D-4FB94ED4C088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40" y="2909115"/>
              <a:ext cx="0" cy="1023222"/>
            </a:xfrm>
            <a:prstGeom prst="line">
              <a:avLst/>
            </a:prstGeom>
            <a:ln w="19050">
              <a:solidFill>
                <a:srgbClr val="ECB54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5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0E797F63-461C-4BAB-872D-DA2B7ED5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492" y="1778005"/>
            <a:ext cx="914400" cy="9144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F1682D-C8DF-4F3D-B237-A43315F92579}"/>
              </a:ext>
            </a:extLst>
          </p:cNvPr>
          <p:cNvSpPr/>
          <p:nvPr/>
        </p:nvSpPr>
        <p:spPr>
          <a:xfrm>
            <a:off x="4524050" y="2343507"/>
            <a:ext cx="533400" cy="581025"/>
          </a:xfrm>
          <a:custGeom>
            <a:avLst/>
            <a:gdLst>
              <a:gd name="connsiteX0" fmla="*/ 531177 w 533400"/>
              <a:gd name="connsiteY0" fmla="*/ 73874 h 581025"/>
              <a:gd name="connsiteX1" fmla="*/ 464557 w 533400"/>
              <a:gd name="connsiteY1" fmla="*/ 7144 h 581025"/>
              <a:gd name="connsiteX2" fmla="*/ 397827 w 533400"/>
              <a:gd name="connsiteY2" fmla="*/ 73764 h 581025"/>
              <a:gd name="connsiteX3" fmla="*/ 428117 w 533400"/>
              <a:gd name="connsiteY3" fmla="*/ 129691 h 581025"/>
              <a:gd name="connsiteX4" fmla="*/ 378777 w 533400"/>
              <a:gd name="connsiteY4" fmla="*/ 273899 h 581025"/>
              <a:gd name="connsiteX5" fmla="*/ 378777 w 533400"/>
              <a:gd name="connsiteY5" fmla="*/ 273899 h 581025"/>
              <a:gd name="connsiteX6" fmla="*/ 340677 w 533400"/>
              <a:gd name="connsiteY6" fmla="*/ 285805 h 581025"/>
              <a:gd name="connsiteX7" fmla="*/ 241236 w 533400"/>
              <a:gd name="connsiteY7" fmla="*/ 211225 h 581025"/>
              <a:gd name="connsiteX8" fmla="*/ 201776 w 533400"/>
              <a:gd name="connsiteY8" fmla="*/ 125585 h 581025"/>
              <a:gd name="connsiteX9" fmla="*/ 116138 w 533400"/>
              <a:gd name="connsiteY9" fmla="*/ 165045 h 581025"/>
              <a:gd name="connsiteX10" fmla="*/ 141414 w 533400"/>
              <a:gd name="connsiteY10" fmla="*/ 243419 h 581025"/>
              <a:gd name="connsiteX11" fmla="*/ 77882 w 533400"/>
              <a:gd name="connsiteY11" fmla="*/ 445349 h 581025"/>
              <a:gd name="connsiteX12" fmla="*/ 73977 w 533400"/>
              <a:gd name="connsiteY12" fmla="*/ 445349 h 581025"/>
              <a:gd name="connsiteX13" fmla="*/ 7144 w 533400"/>
              <a:gd name="connsiteY13" fmla="*/ 511865 h 581025"/>
              <a:gd name="connsiteX14" fmla="*/ 73660 w 533400"/>
              <a:gd name="connsiteY14" fmla="*/ 578699 h 581025"/>
              <a:gd name="connsiteX15" fmla="*/ 140493 w 533400"/>
              <a:gd name="connsiteY15" fmla="*/ 512182 h 581025"/>
              <a:gd name="connsiteX16" fmla="*/ 113696 w 533400"/>
              <a:gd name="connsiteY16" fmla="*/ 458589 h 581025"/>
              <a:gd name="connsiteX17" fmla="*/ 177800 w 533400"/>
              <a:gd name="connsiteY17" fmla="*/ 254849 h 581025"/>
              <a:gd name="connsiteX18" fmla="*/ 178752 w 533400"/>
              <a:gd name="connsiteY18" fmla="*/ 254849 h 581025"/>
              <a:gd name="connsiteX19" fmla="*/ 218376 w 533400"/>
              <a:gd name="connsiteY19" fmla="*/ 241705 h 581025"/>
              <a:gd name="connsiteX20" fmla="*/ 316960 w 533400"/>
              <a:gd name="connsiteY20" fmla="*/ 315523 h 581025"/>
              <a:gd name="connsiteX21" fmla="*/ 312102 w 533400"/>
              <a:gd name="connsiteY21" fmla="*/ 340574 h 581025"/>
              <a:gd name="connsiteX22" fmla="*/ 378751 w 533400"/>
              <a:gd name="connsiteY22" fmla="*/ 407275 h 581025"/>
              <a:gd name="connsiteX23" fmla="*/ 445452 w 533400"/>
              <a:gd name="connsiteY23" fmla="*/ 340626 h 581025"/>
              <a:gd name="connsiteX24" fmla="*/ 415353 w 533400"/>
              <a:gd name="connsiteY24" fmla="*/ 284853 h 581025"/>
              <a:gd name="connsiteX25" fmla="*/ 464502 w 533400"/>
              <a:gd name="connsiteY25" fmla="*/ 140549 h 581025"/>
              <a:gd name="connsiteX26" fmla="*/ 531177 w 533400"/>
              <a:gd name="connsiteY26" fmla="*/ 73874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581025">
                <a:moveTo>
                  <a:pt x="531177" y="73874"/>
                </a:moveTo>
                <a:cubicBezTo>
                  <a:pt x="531208" y="37050"/>
                  <a:pt x="501381" y="7174"/>
                  <a:pt x="464557" y="7144"/>
                </a:cubicBezTo>
                <a:cubicBezTo>
                  <a:pt x="427734" y="7113"/>
                  <a:pt x="397858" y="36940"/>
                  <a:pt x="397827" y="73764"/>
                </a:cubicBezTo>
                <a:cubicBezTo>
                  <a:pt x="397808" y="96330"/>
                  <a:pt x="409206" y="117376"/>
                  <a:pt x="428117" y="129691"/>
                </a:cubicBezTo>
                <a:lnTo>
                  <a:pt x="378777" y="273899"/>
                </a:lnTo>
                <a:lnTo>
                  <a:pt x="378777" y="273899"/>
                </a:lnTo>
                <a:cubicBezTo>
                  <a:pt x="365159" y="273884"/>
                  <a:pt x="351863" y="278039"/>
                  <a:pt x="340677" y="285805"/>
                </a:cubicBezTo>
                <a:lnTo>
                  <a:pt x="241236" y="211225"/>
                </a:lnTo>
                <a:cubicBezTo>
                  <a:pt x="253988" y="176679"/>
                  <a:pt x="236321" y="138337"/>
                  <a:pt x="201776" y="125585"/>
                </a:cubicBezTo>
                <a:cubicBezTo>
                  <a:pt x="167231" y="112834"/>
                  <a:pt x="128889" y="130500"/>
                  <a:pt x="116138" y="165045"/>
                </a:cubicBezTo>
                <a:cubicBezTo>
                  <a:pt x="105495" y="193874"/>
                  <a:pt x="115935" y="226241"/>
                  <a:pt x="141414" y="243419"/>
                </a:cubicBezTo>
                <a:lnTo>
                  <a:pt x="77882" y="445349"/>
                </a:lnTo>
                <a:lnTo>
                  <a:pt x="73977" y="445349"/>
                </a:lnTo>
                <a:cubicBezTo>
                  <a:pt x="37153" y="445261"/>
                  <a:pt x="7232" y="475041"/>
                  <a:pt x="7144" y="511865"/>
                </a:cubicBezTo>
                <a:cubicBezTo>
                  <a:pt x="7056" y="548689"/>
                  <a:pt x="36836" y="578611"/>
                  <a:pt x="73660" y="578699"/>
                </a:cubicBezTo>
                <a:cubicBezTo>
                  <a:pt x="110484" y="578787"/>
                  <a:pt x="140405" y="549006"/>
                  <a:pt x="140493" y="512182"/>
                </a:cubicBezTo>
                <a:cubicBezTo>
                  <a:pt x="140543" y="491084"/>
                  <a:pt x="130605" y="471208"/>
                  <a:pt x="113696" y="458589"/>
                </a:cubicBezTo>
                <a:lnTo>
                  <a:pt x="177800" y="254849"/>
                </a:lnTo>
                <a:lnTo>
                  <a:pt x="178752" y="254849"/>
                </a:lnTo>
                <a:cubicBezTo>
                  <a:pt x="193026" y="254822"/>
                  <a:pt x="206916" y="250215"/>
                  <a:pt x="218376" y="241705"/>
                </a:cubicBezTo>
                <a:lnTo>
                  <a:pt x="316960" y="315523"/>
                </a:lnTo>
                <a:cubicBezTo>
                  <a:pt x="313788" y="323496"/>
                  <a:pt x="312140" y="331993"/>
                  <a:pt x="312102" y="340574"/>
                </a:cubicBezTo>
                <a:cubicBezTo>
                  <a:pt x="312088" y="377398"/>
                  <a:pt x="341928" y="407260"/>
                  <a:pt x="378751" y="407275"/>
                </a:cubicBezTo>
                <a:cubicBezTo>
                  <a:pt x="415575" y="407289"/>
                  <a:pt x="445438" y="377449"/>
                  <a:pt x="445452" y="340626"/>
                </a:cubicBezTo>
                <a:cubicBezTo>
                  <a:pt x="445461" y="318150"/>
                  <a:pt x="434145" y="297182"/>
                  <a:pt x="415353" y="284853"/>
                </a:cubicBezTo>
                <a:lnTo>
                  <a:pt x="464502" y="140549"/>
                </a:lnTo>
                <a:cubicBezTo>
                  <a:pt x="501326" y="140549"/>
                  <a:pt x="531177" y="110698"/>
                  <a:pt x="531177" y="7387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E6E183-E03D-456E-A499-FF48AD14E83C}"/>
              </a:ext>
            </a:extLst>
          </p:cNvPr>
          <p:cNvGrpSpPr/>
          <p:nvPr/>
        </p:nvGrpSpPr>
        <p:grpSpPr>
          <a:xfrm>
            <a:off x="4240893" y="1363965"/>
            <a:ext cx="942519" cy="1009838"/>
            <a:chOff x="3915092" y="2807726"/>
            <a:chExt cx="942519" cy="10098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E85749-A0F5-4251-90AD-4FE827B6F0AC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818C00-F299-4B7F-9155-DF7285930864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70CF37-5221-42F1-AAB9-357BDD0DE297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F87AB5-BF7B-467D-8633-93E7F71D3F93}"/>
                </a:ext>
              </a:extLst>
            </p:cNvPr>
            <p:cNvSpPr/>
            <p:nvPr/>
          </p:nvSpPr>
          <p:spPr>
            <a:xfrm>
              <a:off x="4151594" y="3130208"/>
              <a:ext cx="619187" cy="326572"/>
            </a:xfrm>
            <a:custGeom>
              <a:avLst/>
              <a:gdLst>
                <a:gd name="connsiteX0" fmla="*/ 0 w 681135"/>
                <a:gd name="connsiteY0" fmla="*/ 326572 h 326572"/>
                <a:gd name="connsiteX1" fmla="*/ 270588 w 681135"/>
                <a:gd name="connsiteY1" fmla="*/ 74645 h 326572"/>
                <a:gd name="connsiteX2" fmla="*/ 681135 w 681135"/>
                <a:gd name="connsiteY2" fmla="*/ 0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135" h="326572">
                  <a:moveTo>
                    <a:pt x="0" y="326572"/>
                  </a:moveTo>
                  <a:cubicBezTo>
                    <a:pt x="78533" y="227823"/>
                    <a:pt x="157066" y="129074"/>
                    <a:pt x="270588" y="74645"/>
                  </a:cubicBezTo>
                  <a:cubicBezTo>
                    <a:pt x="384111" y="20216"/>
                    <a:pt x="532623" y="10108"/>
                    <a:pt x="681135" y="0"/>
                  </a:cubicBezTo>
                </a:path>
              </a:pathLst>
            </a:custGeom>
            <a:noFill/>
            <a:ln w="349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47775-117D-41DF-9C2E-061A811B2993}"/>
                </a:ext>
              </a:extLst>
            </p:cNvPr>
            <p:cNvSpPr txBox="1"/>
            <p:nvPr/>
          </p:nvSpPr>
          <p:spPr>
            <a:xfrm>
              <a:off x="4207320" y="2857485"/>
              <a:ext cx="61918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y=f(x)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9FFDA-85A7-4008-94A9-84ACB07ADB0D}"/>
              </a:ext>
            </a:extLst>
          </p:cNvPr>
          <p:cNvGrpSpPr/>
          <p:nvPr/>
        </p:nvGrpSpPr>
        <p:grpSpPr>
          <a:xfrm>
            <a:off x="4240893" y="2244939"/>
            <a:ext cx="942519" cy="1009838"/>
            <a:chOff x="3915092" y="2807726"/>
            <a:chExt cx="942519" cy="10098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DF466D-706C-42DC-BE69-FEEEE9C3196F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71F2AD-39C8-4B9B-A3CF-B99D21366ACA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93234A-6AC7-4510-8F70-05F9E173A963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906F263D-CD6E-46EF-82E2-FF0D645D1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0797" y="17851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F63BA7-F459-4472-924C-384054010059}"/>
              </a:ext>
            </a:extLst>
          </p:cNvPr>
          <p:cNvSpPr txBox="1"/>
          <p:nvPr/>
        </p:nvSpPr>
        <p:spPr>
          <a:xfrm>
            <a:off x="7492420" y="2062952"/>
            <a:ext cx="938861" cy="1958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67676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Model</a:t>
            </a:r>
          </a:p>
        </p:txBody>
      </p:sp>
      <p:grpSp>
        <p:nvGrpSpPr>
          <p:cNvPr id="22" name="Graphic 6" descr="Database">
            <a:extLst>
              <a:ext uri="{FF2B5EF4-FFF2-40B4-BE49-F238E27FC236}">
                <a16:creationId xmlns:a16="http://schemas.microsoft.com/office/drawing/2014/main" id="{D7B12A92-BF85-4304-A2CD-3ED59010726E}"/>
              </a:ext>
            </a:extLst>
          </p:cNvPr>
          <p:cNvGrpSpPr/>
          <p:nvPr/>
        </p:nvGrpSpPr>
        <p:grpSpPr>
          <a:xfrm>
            <a:off x="6019168" y="1684608"/>
            <a:ext cx="542925" cy="733425"/>
            <a:chOff x="6429599" y="3372269"/>
            <a:chExt cx="542925" cy="733425"/>
          </a:xfrm>
          <a:solidFill>
            <a:schemeClr val="bg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DF9C28-6C43-430B-90F1-7D6A2437CECD}"/>
                </a:ext>
              </a:extLst>
            </p:cNvPr>
            <p:cNvSpPr/>
            <p:nvPr/>
          </p:nvSpPr>
          <p:spPr>
            <a:xfrm>
              <a:off x="6429599" y="337226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4C505B8-871B-46DF-AC88-95B29198CC5D}"/>
                </a:ext>
              </a:extLst>
            </p:cNvPr>
            <p:cNvSpPr/>
            <p:nvPr/>
          </p:nvSpPr>
          <p:spPr>
            <a:xfrm>
              <a:off x="6429599" y="3486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05FC21-7A7B-490E-85F7-8A452DDCC3F3}"/>
                </a:ext>
              </a:extLst>
            </p:cNvPr>
            <p:cNvSpPr/>
            <p:nvPr/>
          </p:nvSpPr>
          <p:spPr>
            <a:xfrm>
              <a:off x="6429599" y="36770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A26CC4-D3D4-40E8-BB78-465E4D9D7856}"/>
                </a:ext>
              </a:extLst>
            </p:cNvPr>
            <p:cNvSpPr/>
            <p:nvPr/>
          </p:nvSpPr>
          <p:spPr>
            <a:xfrm>
              <a:off x="6429599" y="3867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9C9E1-F373-496A-BE79-538F5CE60EA2}"/>
              </a:ext>
            </a:extLst>
          </p:cNvPr>
          <p:cNvGrpSpPr/>
          <p:nvPr/>
        </p:nvGrpSpPr>
        <p:grpSpPr>
          <a:xfrm>
            <a:off x="1356445" y="2896540"/>
            <a:ext cx="1755567" cy="935879"/>
            <a:chOff x="7236699" y="4821944"/>
            <a:chExt cx="1755567" cy="93587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A26635-A1F4-4B41-A75D-6DB3C89164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6699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13C83A9-5CA5-4F5C-B9C7-C8E40A6F6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70581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90432B-2C3D-4D44-BA29-BBB41DF9C8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0391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460779-1FC5-45D3-9974-02531103961E}"/>
                </a:ext>
              </a:extLst>
            </p:cNvPr>
            <p:cNvSpPr txBox="1"/>
            <p:nvPr/>
          </p:nvSpPr>
          <p:spPr>
            <a:xfrm>
              <a:off x="7337379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3.4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EEBC73C-8AF0-4313-ADEC-F6DA6D0932DE}"/>
              </a:ext>
            </a:extLst>
          </p:cNvPr>
          <p:cNvGrpSpPr/>
          <p:nvPr/>
        </p:nvGrpSpPr>
        <p:grpSpPr>
          <a:xfrm>
            <a:off x="6085650" y="3458999"/>
            <a:ext cx="542925" cy="542925"/>
            <a:chOff x="6270208" y="3458999"/>
            <a:chExt cx="542925" cy="5429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6E838F-421A-469B-ADF7-62AF2A7FF863}"/>
                </a:ext>
              </a:extLst>
            </p:cNvPr>
            <p:cNvSpPr/>
            <p:nvPr/>
          </p:nvSpPr>
          <p:spPr>
            <a:xfrm>
              <a:off x="6270208" y="345899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88171C-C724-4E47-9D11-CCCCA0BE2A3D}"/>
                </a:ext>
              </a:extLst>
            </p:cNvPr>
            <p:cNvSpPr/>
            <p:nvPr/>
          </p:nvSpPr>
          <p:spPr>
            <a:xfrm>
              <a:off x="6270208" y="357329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B505F0C-A889-40A7-980C-5864459931C6}"/>
                </a:ext>
              </a:extLst>
            </p:cNvPr>
            <p:cNvSpPr/>
            <p:nvPr/>
          </p:nvSpPr>
          <p:spPr>
            <a:xfrm>
              <a:off x="6270208" y="376379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8" name="Graphic 37" descr="Presentation with pie chart">
            <a:extLst>
              <a:ext uri="{FF2B5EF4-FFF2-40B4-BE49-F238E27FC236}">
                <a16:creationId xmlns:a16="http://schemas.microsoft.com/office/drawing/2014/main" id="{CFA1C0E5-3503-4BCF-A587-965314622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7492" y="3731127"/>
            <a:ext cx="914400" cy="91440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B02C16B-AF28-4707-9115-AC9A082A4C81}"/>
              </a:ext>
            </a:extLst>
          </p:cNvPr>
          <p:cNvSpPr/>
          <p:nvPr/>
        </p:nvSpPr>
        <p:spPr>
          <a:xfrm>
            <a:off x="4527158" y="4269593"/>
            <a:ext cx="533400" cy="581025"/>
          </a:xfrm>
          <a:custGeom>
            <a:avLst/>
            <a:gdLst>
              <a:gd name="connsiteX0" fmla="*/ 531177 w 533400"/>
              <a:gd name="connsiteY0" fmla="*/ 73874 h 581025"/>
              <a:gd name="connsiteX1" fmla="*/ 464557 w 533400"/>
              <a:gd name="connsiteY1" fmla="*/ 7144 h 581025"/>
              <a:gd name="connsiteX2" fmla="*/ 397827 w 533400"/>
              <a:gd name="connsiteY2" fmla="*/ 73764 h 581025"/>
              <a:gd name="connsiteX3" fmla="*/ 428117 w 533400"/>
              <a:gd name="connsiteY3" fmla="*/ 129691 h 581025"/>
              <a:gd name="connsiteX4" fmla="*/ 378777 w 533400"/>
              <a:gd name="connsiteY4" fmla="*/ 273899 h 581025"/>
              <a:gd name="connsiteX5" fmla="*/ 378777 w 533400"/>
              <a:gd name="connsiteY5" fmla="*/ 273899 h 581025"/>
              <a:gd name="connsiteX6" fmla="*/ 340677 w 533400"/>
              <a:gd name="connsiteY6" fmla="*/ 285805 h 581025"/>
              <a:gd name="connsiteX7" fmla="*/ 241236 w 533400"/>
              <a:gd name="connsiteY7" fmla="*/ 211225 h 581025"/>
              <a:gd name="connsiteX8" fmla="*/ 201776 w 533400"/>
              <a:gd name="connsiteY8" fmla="*/ 125585 h 581025"/>
              <a:gd name="connsiteX9" fmla="*/ 116138 w 533400"/>
              <a:gd name="connsiteY9" fmla="*/ 165045 h 581025"/>
              <a:gd name="connsiteX10" fmla="*/ 141414 w 533400"/>
              <a:gd name="connsiteY10" fmla="*/ 243419 h 581025"/>
              <a:gd name="connsiteX11" fmla="*/ 77882 w 533400"/>
              <a:gd name="connsiteY11" fmla="*/ 445349 h 581025"/>
              <a:gd name="connsiteX12" fmla="*/ 73977 w 533400"/>
              <a:gd name="connsiteY12" fmla="*/ 445349 h 581025"/>
              <a:gd name="connsiteX13" fmla="*/ 7144 w 533400"/>
              <a:gd name="connsiteY13" fmla="*/ 511865 h 581025"/>
              <a:gd name="connsiteX14" fmla="*/ 73660 w 533400"/>
              <a:gd name="connsiteY14" fmla="*/ 578699 h 581025"/>
              <a:gd name="connsiteX15" fmla="*/ 140493 w 533400"/>
              <a:gd name="connsiteY15" fmla="*/ 512182 h 581025"/>
              <a:gd name="connsiteX16" fmla="*/ 113696 w 533400"/>
              <a:gd name="connsiteY16" fmla="*/ 458589 h 581025"/>
              <a:gd name="connsiteX17" fmla="*/ 177800 w 533400"/>
              <a:gd name="connsiteY17" fmla="*/ 254849 h 581025"/>
              <a:gd name="connsiteX18" fmla="*/ 178752 w 533400"/>
              <a:gd name="connsiteY18" fmla="*/ 254849 h 581025"/>
              <a:gd name="connsiteX19" fmla="*/ 218376 w 533400"/>
              <a:gd name="connsiteY19" fmla="*/ 241705 h 581025"/>
              <a:gd name="connsiteX20" fmla="*/ 316960 w 533400"/>
              <a:gd name="connsiteY20" fmla="*/ 315523 h 581025"/>
              <a:gd name="connsiteX21" fmla="*/ 312102 w 533400"/>
              <a:gd name="connsiteY21" fmla="*/ 340574 h 581025"/>
              <a:gd name="connsiteX22" fmla="*/ 378751 w 533400"/>
              <a:gd name="connsiteY22" fmla="*/ 407275 h 581025"/>
              <a:gd name="connsiteX23" fmla="*/ 445452 w 533400"/>
              <a:gd name="connsiteY23" fmla="*/ 340626 h 581025"/>
              <a:gd name="connsiteX24" fmla="*/ 415353 w 533400"/>
              <a:gd name="connsiteY24" fmla="*/ 284853 h 581025"/>
              <a:gd name="connsiteX25" fmla="*/ 464502 w 533400"/>
              <a:gd name="connsiteY25" fmla="*/ 140549 h 581025"/>
              <a:gd name="connsiteX26" fmla="*/ 531177 w 533400"/>
              <a:gd name="connsiteY26" fmla="*/ 73874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581025">
                <a:moveTo>
                  <a:pt x="531177" y="73874"/>
                </a:moveTo>
                <a:cubicBezTo>
                  <a:pt x="531208" y="37050"/>
                  <a:pt x="501381" y="7174"/>
                  <a:pt x="464557" y="7144"/>
                </a:cubicBezTo>
                <a:cubicBezTo>
                  <a:pt x="427734" y="7113"/>
                  <a:pt x="397858" y="36940"/>
                  <a:pt x="397827" y="73764"/>
                </a:cubicBezTo>
                <a:cubicBezTo>
                  <a:pt x="397808" y="96330"/>
                  <a:pt x="409206" y="117376"/>
                  <a:pt x="428117" y="129691"/>
                </a:cubicBezTo>
                <a:lnTo>
                  <a:pt x="378777" y="273899"/>
                </a:lnTo>
                <a:lnTo>
                  <a:pt x="378777" y="273899"/>
                </a:lnTo>
                <a:cubicBezTo>
                  <a:pt x="365159" y="273884"/>
                  <a:pt x="351863" y="278039"/>
                  <a:pt x="340677" y="285805"/>
                </a:cubicBezTo>
                <a:lnTo>
                  <a:pt x="241236" y="211225"/>
                </a:lnTo>
                <a:cubicBezTo>
                  <a:pt x="253988" y="176679"/>
                  <a:pt x="236321" y="138337"/>
                  <a:pt x="201776" y="125585"/>
                </a:cubicBezTo>
                <a:cubicBezTo>
                  <a:pt x="167231" y="112834"/>
                  <a:pt x="128889" y="130500"/>
                  <a:pt x="116138" y="165045"/>
                </a:cubicBezTo>
                <a:cubicBezTo>
                  <a:pt x="105495" y="193874"/>
                  <a:pt x="115935" y="226241"/>
                  <a:pt x="141414" y="243419"/>
                </a:cubicBezTo>
                <a:lnTo>
                  <a:pt x="77882" y="445349"/>
                </a:lnTo>
                <a:lnTo>
                  <a:pt x="73977" y="445349"/>
                </a:lnTo>
                <a:cubicBezTo>
                  <a:pt x="37153" y="445261"/>
                  <a:pt x="7232" y="475041"/>
                  <a:pt x="7144" y="511865"/>
                </a:cubicBezTo>
                <a:cubicBezTo>
                  <a:pt x="7056" y="548689"/>
                  <a:pt x="36836" y="578611"/>
                  <a:pt x="73660" y="578699"/>
                </a:cubicBezTo>
                <a:cubicBezTo>
                  <a:pt x="110484" y="578787"/>
                  <a:pt x="140405" y="549006"/>
                  <a:pt x="140493" y="512182"/>
                </a:cubicBezTo>
                <a:cubicBezTo>
                  <a:pt x="140543" y="491084"/>
                  <a:pt x="130605" y="471208"/>
                  <a:pt x="113696" y="458589"/>
                </a:cubicBezTo>
                <a:lnTo>
                  <a:pt x="177800" y="254849"/>
                </a:lnTo>
                <a:lnTo>
                  <a:pt x="178752" y="254849"/>
                </a:lnTo>
                <a:cubicBezTo>
                  <a:pt x="193026" y="254822"/>
                  <a:pt x="206916" y="250215"/>
                  <a:pt x="218376" y="241705"/>
                </a:cubicBezTo>
                <a:lnTo>
                  <a:pt x="316960" y="315523"/>
                </a:lnTo>
                <a:cubicBezTo>
                  <a:pt x="313788" y="323496"/>
                  <a:pt x="312140" y="331993"/>
                  <a:pt x="312102" y="340574"/>
                </a:cubicBezTo>
                <a:cubicBezTo>
                  <a:pt x="312088" y="377398"/>
                  <a:pt x="341928" y="407260"/>
                  <a:pt x="378751" y="407275"/>
                </a:cubicBezTo>
                <a:cubicBezTo>
                  <a:pt x="415575" y="407289"/>
                  <a:pt x="445438" y="377449"/>
                  <a:pt x="445452" y="340626"/>
                </a:cubicBezTo>
                <a:cubicBezTo>
                  <a:pt x="445461" y="318150"/>
                  <a:pt x="434145" y="297182"/>
                  <a:pt x="415353" y="284853"/>
                </a:cubicBezTo>
                <a:lnTo>
                  <a:pt x="464502" y="140549"/>
                </a:lnTo>
                <a:cubicBezTo>
                  <a:pt x="501326" y="140549"/>
                  <a:pt x="531177" y="110698"/>
                  <a:pt x="531177" y="738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954F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16D60A-054E-4017-B697-5AA33D66773F}"/>
              </a:ext>
            </a:extLst>
          </p:cNvPr>
          <p:cNvGrpSpPr/>
          <p:nvPr/>
        </p:nvGrpSpPr>
        <p:grpSpPr>
          <a:xfrm>
            <a:off x="4244001" y="3299376"/>
            <a:ext cx="942519" cy="1009838"/>
            <a:chOff x="3915092" y="2807726"/>
            <a:chExt cx="942519" cy="100983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661F3-D8ED-40F0-BF17-7C9397A2AF7C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6DEA94-92E5-4F85-A6DF-A19CA65A37FE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44689E-2818-40A0-B663-1CCF7DBFFCB8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F8C9DC5-3936-4211-AF84-D1F2DF4D8BAE}"/>
                </a:ext>
              </a:extLst>
            </p:cNvPr>
            <p:cNvSpPr/>
            <p:nvPr/>
          </p:nvSpPr>
          <p:spPr>
            <a:xfrm>
              <a:off x="4151594" y="3130208"/>
              <a:ext cx="619187" cy="326572"/>
            </a:xfrm>
            <a:custGeom>
              <a:avLst/>
              <a:gdLst>
                <a:gd name="connsiteX0" fmla="*/ 0 w 681135"/>
                <a:gd name="connsiteY0" fmla="*/ 326572 h 326572"/>
                <a:gd name="connsiteX1" fmla="*/ 270588 w 681135"/>
                <a:gd name="connsiteY1" fmla="*/ 74645 h 326572"/>
                <a:gd name="connsiteX2" fmla="*/ 681135 w 681135"/>
                <a:gd name="connsiteY2" fmla="*/ 0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135" h="326572">
                  <a:moveTo>
                    <a:pt x="0" y="326572"/>
                  </a:moveTo>
                  <a:cubicBezTo>
                    <a:pt x="78533" y="227823"/>
                    <a:pt x="157066" y="129074"/>
                    <a:pt x="270588" y="74645"/>
                  </a:cubicBezTo>
                  <a:cubicBezTo>
                    <a:pt x="384111" y="20216"/>
                    <a:pt x="532623" y="10108"/>
                    <a:pt x="681135" y="0"/>
                  </a:cubicBezTo>
                </a:path>
              </a:pathLst>
            </a:cu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B2CE3-D1C7-4CF3-98DE-3866E9E694DE}"/>
                </a:ext>
              </a:extLst>
            </p:cNvPr>
            <p:cNvSpPr txBox="1"/>
            <p:nvPr/>
          </p:nvSpPr>
          <p:spPr>
            <a:xfrm>
              <a:off x="4207320" y="2857485"/>
              <a:ext cx="61918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y=f(x)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B1796C-D2B1-4078-AAB2-7B2D3191FA25}"/>
              </a:ext>
            </a:extLst>
          </p:cNvPr>
          <p:cNvGrpSpPr/>
          <p:nvPr/>
        </p:nvGrpSpPr>
        <p:grpSpPr>
          <a:xfrm>
            <a:off x="4244001" y="4171025"/>
            <a:ext cx="942519" cy="1009838"/>
            <a:chOff x="3915092" y="2807726"/>
            <a:chExt cx="942519" cy="100983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9B516C-1317-48D7-B0F6-4D74C048E4B0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66052A-D3AD-484C-9E8B-EA4415F26DE5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F3CCA6-4546-4A3C-903F-B93FFE62EC60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907BF17-307E-40CA-AF3D-3054A155D440}"/>
              </a:ext>
            </a:extLst>
          </p:cNvPr>
          <p:cNvSpPr txBox="1"/>
          <p:nvPr/>
        </p:nvSpPr>
        <p:spPr>
          <a:xfrm>
            <a:off x="10533936" y="783890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0E0C53-B7CA-460B-8F19-5D513E8F00C9}"/>
              </a:ext>
            </a:extLst>
          </p:cNvPr>
          <p:cNvSpPr txBox="1"/>
          <p:nvPr/>
        </p:nvSpPr>
        <p:spPr>
          <a:xfrm>
            <a:off x="7894514" y="753444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68C7C4-4B83-477F-9C7B-D638FD7EAAFC}"/>
              </a:ext>
            </a:extLst>
          </p:cNvPr>
          <p:cNvSpPr txBox="1"/>
          <p:nvPr/>
        </p:nvSpPr>
        <p:spPr>
          <a:xfrm>
            <a:off x="5871502" y="74722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Database</a:t>
            </a:r>
          </a:p>
        </p:txBody>
      </p:sp>
      <p:pic>
        <p:nvPicPr>
          <p:cNvPr id="53" name="Graphic 52" descr="Gears">
            <a:extLst>
              <a:ext uri="{FF2B5EF4-FFF2-40B4-BE49-F238E27FC236}">
                <a16:creationId xmlns:a16="http://schemas.microsoft.com/office/drawing/2014/main" id="{547A9FF4-E3FD-40E4-A727-D659352EC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5129" y="1785145"/>
            <a:ext cx="914400" cy="914400"/>
          </a:xfrm>
          <a:prstGeom prst="rect">
            <a:avLst/>
          </a:prstGeom>
        </p:spPr>
      </p:pic>
      <p:grpSp>
        <p:nvGrpSpPr>
          <p:cNvPr id="54" name="Graphic 6" descr="Database">
            <a:extLst>
              <a:ext uri="{FF2B5EF4-FFF2-40B4-BE49-F238E27FC236}">
                <a16:creationId xmlns:a16="http://schemas.microsoft.com/office/drawing/2014/main" id="{FC8CE072-C4A9-4568-847D-CA51D5E28722}"/>
              </a:ext>
            </a:extLst>
          </p:cNvPr>
          <p:cNvGrpSpPr/>
          <p:nvPr/>
        </p:nvGrpSpPr>
        <p:grpSpPr>
          <a:xfrm>
            <a:off x="9309178" y="1857704"/>
            <a:ext cx="542925" cy="733425"/>
            <a:chOff x="6429599" y="3372269"/>
            <a:chExt cx="542925" cy="733425"/>
          </a:xfrm>
          <a:solidFill>
            <a:schemeClr val="bg2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8E796D-B707-4DFD-BD4A-51BF551848A9}"/>
                </a:ext>
              </a:extLst>
            </p:cNvPr>
            <p:cNvSpPr/>
            <p:nvPr/>
          </p:nvSpPr>
          <p:spPr>
            <a:xfrm>
              <a:off x="6429599" y="337226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6A0C9D-5820-4E4E-AE7E-A4677BBEB2D5}"/>
                </a:ext>
              </a:extLst>
            </p:cNvPr>
            <p:cNvSpPr/>
            <p:nvPr/>
          </p:nvSpPr>
          <p:spPr>
            <a:xfrm>
              <a:off x="6429599" y="3486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E99A61-4C96-4D85-9749-34060B8929A4}"/>
                </a:ext>
              </a:extLst>
            </p:cNvPr>
            <p:cNvSpPr/>
            <p:nvPr/>
          </p:nvSpPr>
          <p:spPr>
            <a:xfrm>
              <a:off x="6429599" y="36770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EB9F5A-B666-4685-9BC3-7606E024A441}"/>
                </a:ext>
              </a:extLst>
            </p:cNvPr>
            <p:cNvSpPr/>
            <p:nvPr/>
          </p:nvSpPr>
          <p:spPr>
            <a:xfrm>
              <a:off x="6429599" y="3867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Graphic 58" descr="Gears">
            <a:extLst>
              <a:ext uri="{FF2B5EF4-FFF2-40B4-BE49-F238E27FC236}">
                <a16:creationId xmlns:a16="http://schemas.microsoft.com/office/drawing/2014/main" id="{099ECE20-06F0-45F6-AA83-2E0FC8994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3869" y="3827181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BC15F64-1760-494C-BF84-3555056071B5}"/>
              </a:ext>
            </a:extLst>
          </p:cNvPr>
          <p:cNvSpPr txBox="1"/>
          <p:nvPr/>
        </p:nvSpPr>
        <p:spPr>
          <a:xfrm>
            <a:off x="9095089" y="76867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Database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9D7EB-BD5B-4B4A-8198-3D9630AE001A}"/>
              </a:ext>
            </a:extLst>
          </p:cNvPr>
          <p:cNvSpPr txBox="1"/>
          <p:nvPr/>
        </p:nvSpPr>
        <p:spPr>
          <a:xfrm>
            <a:off x="3429226" y="2462259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Datasets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509F26-E62C-4CEE-AACE-43B6E94B037C}"/>
              </a:ext>
            </a:extLst>
          </p:cNvPr>
          <p:cNvSpPr txBox="1"/>
          <p:nvPr/>
        </p:nvSpPr>
        <p:spPr>
          <a:xfrm>
            <a:off x="3434756" y="1621214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Synthetic Datasets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80FC8-BFDE-425F-AC4D-202D21D94EC7}"/>
              </a:ext>
            </a:extLst>
          </p:cNvPr>
          <p:cNvSpPr txBox="1"/>
          <p:nvPr/>
        </p:nvSpPr>
        <p:spPr>
          <a:xfrm>
            <a:off x="5145783" y="75033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CF26A-781E-4EBC-BC43-597F8399CF8A}"/>
              </a:ext>
            </a:extLst>
          </p:cNvPr>
          <p:cNvSpPr txBox="1"/>
          <p:nvPr/>
        </p:nvSpPr>
        <p:spPr>
          <a:xfrm>
            <a:off x="3423554" y="441492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Datasets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4BEB07-B67B-4838-B09A-7B8647D266A7}"/>
              </a:ext>
            </a:extLst>
          </p:cNvPr>
          <p:cNvSpPr txBox="1"/>
          <p:nvPr/>
        </p:nvSpPr>
        <p:spPr>
          <a:xfrm>
            <a:off x="3429084" y="357388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Synthetic Datasets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9E46C-73E3-4179-95C2-98585A651A33}"/>
              </a:ext>
            </a:extLst>
          </p:cNvPr>
          <p:cNvSpPr txBox="1"/>
          <p:nvPr/>
        </p:nvSpPr>
        <p:spPr>
          <a:xfrm>
            <a:off x="9801929" y="77925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Processing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9B0368-EC7A-4E01-91B8-C8F1820CDF26}"/>
              </a:ext>
            </a:extLst>
          </p:cNvPr>
          <p:cNvCxnSpPr/>
          <p:nvPr/>
        </p:nvCxnSpPr>
        <p:spPr>
          <a:xfrm>
            <a:off x="4325442" y="1196799"/>
            <a:ext cx="7435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96C0BB-7615-4140-A26F-56464C513CE6}"/>
              </a:ext>
            </a:extLst>
          </p:cNvPr>
          <p:cNvSpPr txBox="1"/>
          <p:nvPr/>
        </p:nvSpPr>
        <p:spPr>
          <a:xfrm>
            <a:off x="4224391" y="760120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4C8E572-59A0-41C2-8DA1-707DABC6DDD2}"/>
              </a:ext>
            </a:extLst>
          </p:cNvPr>
          <p:cNvSpPr>
            <a:spLocks noChangeAspect="1"/>
          </p:cNvSpPr>
          <p:nvPr/>
        </p:nvSpPr>
        <p:spPr bwMode="auto">
          <a:xfrm>
            <a:off x="7989724" y="1579601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886D0F4C-7078-422E-B920-F292A58E71B9}"/>
              </a:ext>
            </a:extLst>
          </p:cNvPr>
          <p:cNvSpPr>
            <a:spLocks noChangeAspect="1"/>
          </p:cNvSpPr>
          <p:nvPr/>
        </p:nvSpPr>
        <p:spPr bwMode="auto">
          <a:xfrm>
            <a:off x="7989724" y="2209739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AE4F0C1-4967-4A6C-8BC6-F31C08F3659D}"/>
              </a:ext>
            </a:extLst>
          </p:cNvPr>
          <p:cNvSpPr>
            <a:spLocks noChangeAspect="1"/>
          </p:cNvSpPr>
          <p:nvPr/>
        </p:nvSpPr>
        <p:spPr bwMode="auto">
          <a:xfrm>
            <a:off x="7456081" y="189467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E665672-105F-44AD-A3F5-271C61DB50B5}"/>
              </a:ext>
            </a:extLst>
          </p:cNvPr>
          <p:cNvSpPr>
            <a:spLocks noChangeAspect="1"/>
          </p:cNvSpPr>
          <p:nvPr/>
        </p:nvSpPr>
        <p:spPr bwMode="auto">
          <a:xfrm>
            <a:off x="8523367" y="189664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E20F7B-DBD9-463F-94A0-070508DE8295}"/>
              </a:ext>
            </a:extLst>
          </p:cNvPr>
          <p:cNvSpPr>
            <a:spLocks noChangeAspect="1"/>
          </p:cNvSpPr>
          <p:nvPr/>
        </p:nvSpPr>
        <p:spPr bwMode="auto">
          <a:xfrm>
            <a:off x="7444243" y="255442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Arable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E9A31E5-960B-4BE2-9F97-873DE43219D8}"/>
              </a:ext>
            </a:extLst>
          </p:cNvPr>
          <p:cNvSpPr>
            <a:spLocks noChangeAspect="1"/>
          </p:cNvSpPr>
          <p:nvPr/>
        </p:nvSpPr>
        <p:spPr bwMode="auto">
          <a:xfrm>
            <a:off x="8543202" y="1237353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Dairy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2E4C449-42AF-42C7-902F-C3EA3CDB1185}"/>
              </a:ext>
            </a:extLst>
          </p:cNvPr>
          <p:cNvSpPr>
            <a:spLocks noChangeAspect="1"/>
          </p:cNvSpPr>
          <p:nvPr/>
        </p:nvSpPr>
        <p:spPr bwMode="auto">
          <a:xfrm>
            <a:off x="7445641" y="1238751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44F0291D-12B2-4564-B5B1-CEE436B9D0FC}"/>
              </a:ext>
            </a:extLst>
          </p:cNvPr>
          <p:cNvSpPr>
            <a:spLocks noChangeAspect="1"/>
          </p:cNvSpPr>
          <p:nvPr/>
        </p:nvSpPr>
        <p:spPr bwMode="auto">
          <a:xfrm>
            <a:off x="8544600" y="254743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666A50-FFB3-430B-AA46-76E424AB5E97}"/>
              </a:ext>
            </a:extLst>
          </p:cNvPr>
          <p:cNvSpPr/>
          <p:nvPr/>
        </p:nvSpPr>
        <p:spPr>
          <a:xfrm>
            <a:off x="5212895" y="1196799"/>
            <a:ext cx="6207774" cy="2046508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213EE3-959F-487A-9542-AD90CA2BC284}"/>
              </a:ext>
            </a:extLst>
          </p:cNvPr>
          <p:cNvCxnSpPr/>
          <p:nvPr/>
        </p:nvCxnSpPr>
        <p:spPr>
          <a:xfrm>
            <a:off x="5953922" y="1196799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4DD371-3080-4806-934F-00DA285D0E1F}"/>
              </a:ext>
            </a:extLst>
          </p:cNvPr>
          <p:cNvCxnSpPr/>
          <p:nvPr/>
        </p:nvCxnSpPr>
        <p:spPr>
          <a:xfrm>
            <a:off x="6620524" y="1181243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ABD03E3-6099-4FC0-9F35-D820DA84B6CB}"/>
              </a:ext>
            </a:extLst>
          </p:cNvPr>
          <p:cNvCxnSpPr/>
          <p:nvPr/>
        </p:nvCxnSpPr>
        <p:spPr>
          <a:xfrm>
            <a:off x="9258619" y="1181247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557B68-40DC-44A6-BC41-2E241CAA7D26}"/>
              </a:ext>
            </a:extLst>
          </p:cNvPr>
          <p:cNvCxnSpPr/>
          <p:nvPr/>
        </p:nvCxnSpPr>
        <p:spPr>
          <a:xfrm>
            <a:off x="10603251" y="1190572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BE22C6-FA93-4977-BE05-38A09E74FCDA}"/>
              </a:ext>
            </a:extLst>
          </p:cNvPr>
          <p:cNvCxnSpPr/>
          <p:nvPr/>
        </p:nvCxnSpPr>
        <p:spPr>
          <a:xfrm>
            <a:off x="9889699" y="1193690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 descr="0">
            <a:extLst>
              <a:ext uri="{FF2B5EF4-FFF2-40B4-BE49-F238E27FC236}">
                <a16:creationId xmlns:a16="http://schemas.microsoft.com/office/drawing/2014/main" id="{85F3609A-A039-4635-9897-9D8ACF7A8B05}"/>
              </a:ext>
            </a:extLst>
          </p:cNvPr>
          <p:cNvGrpSpPr/>
          <p:nvPr/>
        </p:nvGrpSpPr>
        <p:grpSpPr>
          <a:xfrm>
            <a:off x="6375414" y="4406106"/>
            <a:ext cx="544323" cy="346133"/>
            <a:chOff x="6387654" y="4450299"/>
            <a:chExt cx="544323" cy="3461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7D0714-FF2C-4AC1-9B39-6E7812355D13}"/>
                </a:ext>
              </a:extLst>
            </p:cNvPr>
            <p:cNvSpPr/>
            <p:nvPr/>
          </p:nvSpPr>
          <p:spPr>
            <a:xfrm>
              <a:off x="6387654" y="4558307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8BD722-6808-4D51-A8CC-D240BE23EDF6}"/>
                </a:ext>
              </a:extLst>
            </p:cNvPr>
            <p:cNvSpPr/>
            <p:nvPr/>
          </p:nvSpPr>
          <p:spPr>
            <a:xfrm>
              <a:off x="6389052" y="445029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32642E9-92B3-40BC-B3C0-33F2251FEEBA}"/>
              </a:ext>
            </a:extLst>
          </p:cNvPr>
          <p:cNvSpPr/>
          <p:nvPr/>
        </p:nvSpPr>
        <p:spPr>
          <a:xfrm>
            <a:off x="5211142" y="3295447"/>
            <a:ext cx="6202536" cy="1771580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AEE77A-C215-41BF-9604-7920CD4F7DE0}"/>
              </a:ext>
            </a:extLst>
          </p:cNvPr>
          <p:cNvGrpSpPr/>
          <p:nvPr/>
        </p:nvGrpSpPr>
        <p:grpSpPr>
          <a:xfrm>
            <a:off x="9309178" y="3904211"/>
            <a:ext cx="542925" cy="542925"/>
            <a:chOff x="8998031" y="3477175"/>
            <a:chExt cx="542925" cy="542925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666584-1991-4C01-A7B4-82D8557CFA55}"/>
                </a:ext>
              </a:extLst>
            </p:cNvPr>
            <p:cNvSpPr/>
            <p:nvPr/>
          </p:nvSpPr>
          <p:spPr>
            <a:xfrm>
              <a:off x="8998031" y="3477175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2DDBF49-C693-4D8D-8BF9-45BB38604210}"/>
                </a:ext>
              </a:extLst>
            </p:cNvPr>
            <p:cNvSpPr/>
            <p:nvPr/>
          </p:nvSpPr>
          <p:spPr>
            <a:xfrm>
              <a:off x="8998031" y="3591475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7A96516-4815-43F9-9E0B-6877DC513DEF}"/>
                </a:ext>
              </a:extLst>
            </p:cNvPr>
            <p:cNvSpPr/>
            <p:nvPr/>
          </p:nvSpPr>
          <p:spPr>
            <a:xfrm>
              <a:off x="8998031" y="3781975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632DD0E-C986-4A40-AF1C-FC877C4D25C9}"/>
              </a:ext>
            </a:extLst>
          </p:cNvPr>
          <p:cNvGrpSpPr/>
          <p:nvPr/>
        </p:nvGrpSpPr>
        <p:grpSpPr>
          <a:xfrm>
            <a:off x="5272320" y="3721383"/>
            <a:ext cx="615315" cy="746760"/>
            <a:chOff x="5440703" y="3997421"/>
            <a:chExt cx="615315" cy="74676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2C3A948-D0C0-48D8-B995-34032269F2E7}"/>
                </a:ext>
              </a:extLst>
            </p:cNvPr>
            <p:cNvSpPr/>
            <p:nvPr/>
          </p:nvSpPr>
          <p:spPr>
            <a:xfrm>
              <a:off x="5655968" y="3997421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C3AA457-E4B1-4B2A-A90A-6E568DA68196}"/>
                </a:ext>
              </a:extLst>
            </p:cNvPr>
            <p:cNvSpPr/>
            <p:nvPr/>
          </p:nvSpPr>
          <p:spPr>
            <a:xfrm>
              <a:off x="5440703" y="4344131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2 h 400050"/>
                <a:gd name="connsiteX2" fmla="*/ 202883 w 400050"/>
                <a:gd name="connsiteY2" fmla="*/ 131445 h 400050"/>
                <a:gd name="connsiteX3" fmla="*/ 274320 w 400050"/>
                <a:gd name="connsiteY3" fmla="*/ 202882 h 400050"/>
                <a:gd name="connsiteX4" fmla="*/ 202883 w 400050"/>
                <a:gd name="connsiteY4" fmla="*/ 274320 h 400050"/>
                <a:gd name="connsiteX5" fmla="*/ 202883 w 400050"/>
                <a:gd name="connsiteY5" fmla="*/ 274320 h 400050"/>
                <a:gd name="connsiteX6" fmla="*/ 348615 w 400050"/>
                <a:gd name="connsiteY6" fmla="*/ 120967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2863 w 400050"/>
                <a:gd name="connsiteY16" fmla="*/ 75247 h 400050"/>
                <a:gd name="connsiteX17" fmla="*/ 57150 w 400050"/>
                <a:gd name="connsiteY17" fmla="*/ 120015 h 400050"/>
                <a:gd name="connsiteX18" fmla="*/ 41910 w 400050"/>
                <a:gd name="connsiteY18" fmla="*/ 157163 h 400050"/>
                <a:gd name="connsiteX19" fmla="*/ 0 w 400050"/>
                <a:gd name="connsiteY19" fmla="*/ 178117 h 400050"/>
                <a:gd name="connsiteX20" fmla="*/ 0 w 400050"/>
                <a:gd name="connsiteY20" fmla="*/ 225742 h 400050"/>
                <a:gd name="connsiteX21" fmla="*/ 41910 w 400050"/>
                <a:gd name="connsiteY21" fmla="*/ 246698 h 400050"/>
                <a:gd name="connsiteX22" fmla="*/ 57150 w 400050"/>
                <a:gd name="connsiteY22" fmla="*/ 283845 h 400050"/>
                <a:gd name="connsiteX23" fmla="*/ 42863 w 400050"/>
                <a:gd name="connsiteY23" fmla="*/ 328613 h 400050"/>
                <a:gd name="connsiteX24" fmla="*/ 76200 w 400050"/>
                <a:gd name="connsiteY24" fmla="*/ 361950 h 400050"/>
                <a:gd name="connsiteX25" fmla="*/ 120968 w 400050"/>
                <a:gd name="connsiteY25" fmla="*/ 347663 h 400050"/>
                <a:gd name="connsiteX26" fmla="*/ 158115 w 400050"/>
                <a:gd name="connsiteY26" fmla="*/ 362903 h 400050"/>
                <a:gd name="connsiteX27" fmla="*/ 179070 w 400050"/>
                <a:gd name="connsiteY27" fmla="*/ 404813 h 400050"/>
                <a:gd name="connsiteX28" fmla="*/ 226695 w 400050"/>
                <a:gd name="connsiteY28" fmla="*/ 404813 h 400050"/>
                <a:gd name="connsiteX29" fmla="*/ 247650 w 400050"/>
                <a:gd name="connsiteY29" fmla="*/ 362903 h 400050"/>
                <a:gd name="connsiteX30" fmla="*/ 284798 w 400050"/>
                <a:gd name="connsiteY30" fmla="*/ 347663 h 400050"/>
                <a:gd name="connsiteX31" fmla="*/ 329565 w 400050"/>
                <a:gd name="connsiteY31" fmla="*/ 362903 h 400050"/>
                <a:gd name="connsiteX32" fmla="*/ 362903 w 400050"/>
                <a:gd name="connsiteY32" fmla="*/ 328613 h 400050"/>
                <a:gd name="connsiteX33" fmla="*/ 348615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  <a:gd name="connsiteX38" fmla="*/ 348615 w 400050"/>
                <a:gd name="connsiteY38" fmla="*/ 12096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 descr="D">
            <a:extLst>
              <a:ext uri="{FF2B5EF4-FFF2-40B4-BE49-F238E27FC236}">
                <a16:creationId xmlns:a16="http://schemas.microsoft.com/office/drawing/2014/main" id="{61E72920-AB57-4582-9F5A-6E57205D1F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19624" y="2692686"/>
            <a:ext cx="542925" cy="352425"/>
            <a:chOff x="6327280" y="2474572"/>
            <a:chExt cx="542925" cy="35242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3DD0007-6ECD-4D6B-A0C1-B8AE04CDE6F4}"/>
                </a:ext>
              </a:extLst>
            </p:cNvPr>
            <p:cNvSpPr/>
            <p:nvPr/>
          </p:nvSpPr>
          <p:spPr>
            <a:xfrm>
              <a:off x="6327280" y="2474572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02D575E-FD8A-4492-9A8C-C4F494EBBFDE}"/>
                </a:ext>
              </a:extLst>
            </p:cNvPr>
            <p:cNvSpPr/>
            <p:nvPr/>
          </p:nvSpPr>
          <p:spPr>
            <a:xfrm>
              <a:off x="6327280" y="2588872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372EA4-CE60-49D7-94F5-48676F5F34EC}"/>
              </a:ext>
            </a:extLst>
          </p:cNvPr>
          <p:cNvCxnSpPr>
            <a:cxnSpLocks/>
          </p:cNvCxnSpPr>
          <p:nvPr/>
        </p:nvCxnSpPr>
        <p:spPr>
          <a:xfrm flipH="1">
            <a:off x="5944026" y="2575420"/>
            <a:ext cx="688842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79DC88-92BB-4A8B-9AFF-C1274B147E68}"/>
              </a:ext>
            </a:extLst>
          </p:cNvPr>
          <p:cNvCxnSpPr>
            <a:cxnSpLocks/>
          </p:cNvCxnSpPr>
          <p:nvPr/>
        </p:nvCxnSpPr>
        <p:spPr>
          <a:xfrm>
            <a:off x="9891097" y="3294232"/>
            <a:ext cx="0" cy="177085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A22C84E-F86F-4475-BA54-2CF2656491CE}"/>
              </a:ext>
            </a:extLst>
          </p:cNvPr>
          <p:cNvCxnSpPr>
            <a:cxnSpLocks/>
          </p:cNvCxnSpPr>
          <p:nvPr/>
        </p:nvCxnSpPr>
        <p:spPr>
          <a:xfrm flipH="1">
            <a:off x="6633267" y="3294232"/>
            <a:ext cx="418426" cy="851984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18751B-79A2-4B8F-9BBA-625F404F8A6C}"/>
              </a:ext>
            </a:extLst>
          </p:cNvPr>
          <p:cNvCxnSpPr/>
          <p:nvPr/>
        </p:nvCxnSpPr>
        <p:spPr>
          <a:xfrm>
            <a:off x="7429328" y="1207808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9D4A44C-8A1B-4B68-92B7-6F8D4CD5E964}"/>
              </a:ext>
            </a:extLst>
          </p:cNvPr>
          <p:cNvSpPr txBox="1"/>
          <p:nvPr/>
        </p:nvSpPr>
        <p:spPr>
          <a:xfrm>
            <a:off x="6657847" y="749928"/>
            <a:ext cx="622185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      Set-up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065F256-535A-40D5-BAEB-DF74BC511F02}"/>
              </a:ext>
            </a:extLst>
          </p:cNvPr>
          <p:cNvGrpSpPr/>
          <p:nvPr/>
        </p:nvGrpSpPr>
        <p:grpSpPr>
          <a:xfrm>
            <a:off x="6691577" y="1923055"/>
            <a:ext cx="691875" cy="630139"/>
            <a:chOff x="6635592" y="1932386"/>
            <a:chExt cx="691875" cy="630139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E7FBA4-1E9B-4391-AC69-3EC04FECC670}"/>
                </a:ext>
              </a:extLst>
            </p:cNvPr>
            <p:cNvSpPr/>
            <p:nvPr/>
          </p:nvSpPr>
          <p:spPr>
            <a:xfrm>
              <a:off x="6774693" y="2046170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767B0759-E802-43F4-B05D-A147518766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5592" y="193238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139CD57-DE39-4E18-A963-944B792C1F30}"/>
              </a:ext>
            </a:extLst>
          </p:cNvPr>
          <p:cNvGrpSpPr/>
          <p:nvPr/>
        </p:nvGrpSpPr>
        <p:grpSpPr>
          <a:xfrm>
            <a:off x="6872794" y="3979762"/>
            <a:ext cx="691875" cy="630139"/>
            <a:chOff x="6788274" y="4015732"/>
            <a:chExt cx="691875" cy="63013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A1A727A-C3CB-47F1-894B-6D02D9FADF3B}"/>
                </a:ext>
              </a:extLst>
            </p:cNvPr>
            <p:cNvSpPr/>
            <p:nvPr/>
          </p:nvSpPr>
          <p:spPr>
            <a:xfrm>
              <a:off x="6946037" y="4129516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96C58D09-F107-4AD0-9847-B826EE5C87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8274" y="401573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B443EC-D90C-4AA5-A789-E1576742FC69}"/>
              </a:ext>
            </a:extLst>
          </p:cNvPr>
          <p:cNvCxnSpPr>
            <a:cxnSpLocks/>
          </p:cNvCxnSpPr>
          <p:nvPr/>
        </p:nvCxnSpPr>
        <p:spPr>
          <a:xfrm flipH="1">
            <a:off x="5947135" y="4146068"/>
            <a:ext cx="688842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5A90376-373D-4EFD-A4DD-9C4FC23B7D0B}"/>
              </a:ext>
            </a:extLst>
          </p:cNvPr>
          <p:cNvCxnSpPr>
            <a:cxnSpLocks/>
          </p:cNvCxnSpPr>
          <p:nvPr/>
        </p:nvCxnSpPr>
        <p:spPr>
          <a:xfrm flipH="1">
            <a:off x="5496350" y="4137104"/>
            <a:ext cx="448103" cy="926941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5AC9798-C860-4751-96EB-AC769DAD38FA}"/>
              </a:ext>
            </a:extLst>
          </p:cNvPr>
          <p:cNvSpPr/>
          <p:nvPr/>
        </p:nvSpPr>
        <p:spPr>
          <a:xfrm flipH="1" flipV="1">
            <a:off x="5268001" y="1252928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161EADA-3C32-4404-A15F-C961D755A12E}"/>
              </a:ext>
            </a:extLst>
          </p:cNvPr>
          <p:cNvSpPr/>
          <p:nvPr/>
        </p:nvSpPr>
        <p:spPr>
          <a:xfrm flipH="1" flipV="1">
            <a:off x="6008229" y="124670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DC621E8-27A6-490A-B6D7-22E56C628F21}"/>
              </a:ext>
            </a:extLst>
          </p:cNvPr>
          <p:cNvSpPr/>
          <p:nvPr/>
        </p:nvSpPr>
        <p:spPr>
          <a:xfrm flipH="1" flipV="1">
            <a:off x="6008233" y="2627638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11D4D5C-6150-49EB-97A8-733EEDCE7449}"/>
              </a:ext>
            </a:extLst>
          </p:cNvPr>
          <p:cNvSpPr/>
          <p:nvPr/>
        </p:nvSpPr>
        <p:spPr>
          <a:xfrm flipH="1" flipV="1">
            <a:off x="6680028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46CB7A-0321-48DB-A21B-FE3100253D48}"/>
              </a:ext>
            </a:extLst>
          </p:cNvPr>
          <p:cNvSpPr/>
          <p:nvPr/>
        </p:nvSpPr>
        <p:spPr>
          <a:xfrm flipH="1" flipV="1">
            <a:off x="7482470" y="1256035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E9EABA8-2C33-4D89-867A-D5A00529D58B}"/>
              </a:ext>
            </a:extLst>
          </p:cNvPr>
          <p:cNvSpPr/>
          <p:nvPr/>
        </p:nvSpPr>
        <p:spPr>
          <a:xfrm flipH="1" flipV="1">
            <a:off x="9320601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D427314-9980-4C52-B4C0-F84A8A167614}"/>
              </a:ext>
            </a:extLst>
          </p:cNvPr>
          <p:cNvSpPr/>
          <p:nvPr/>
        </p:nvSpPr>
        <p:spPr>
          <a:xfrm flipH="1" flipV="1">
            <a:off x="9955076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D528D56-9CEB-48D7-A064-7D16E7B7B2BD}"/>
              </a:ext>
            </a:extLst>
          </p:cNvPr>
          <p:cNvSpPr/>
          <p:nvPr/>
        </p:nvSpPr>
        <p:spPr>
          <a:xfrm flipH="1" flipV="1">
            <a:off x="10664208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967F1BC-DD6C-4E4D-B445-814AA10C5018}"/>
              </a:ext>
            </a:extLst>
          </p:cNvPr>
          <p:cNvSpPr/>
          <p:nvPr/>
        </p:nvSpPr>
        <p:spPr>
          <a:xfrm flipH="1" flipV="1">
            <a:off x="5280443" y="3355430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FECB42-E787-4F13-BC5C-BA9649844113}"/>
              </a:ext>
            </a:extLst>
          </p:cNvPr>
          <p:cNvSpPr/>
          <p:nvPr/>
        </p:nvSpPr>
        <p:spPr>
          <a:xfrm flipH="1" flipV="1">
            <a:off x="7081249" y="334609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D4E43AF-2AAE-4D67-AC9B-435A133B468F}"/>
              </a:ext>
            </a:extLst>
          </p:cNvPr>
          <p:cNvSpPr/>
          <p:nvPr/>
        </p:nvSpPr>
        <p:spPr>
          <a:xfrm flipH="1" flipV="1">
            <a:off x="9955081" y="335542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768B94B9-F73B-4605-B8A7-D8673BBA4672}"/>
              </a:ext>
            </a:extLst>
          </p:cNvPr>
          <p:cNvSpPr>
            <a:spLocks noChangeAspect="1"/>
          </p:cNvSpPr>
          <p:nvPr/>
        </p:nvSpPr>
        <p:spPr bwMode="auto">
          <a:xfrm>
            <a:off x="1886168" y="1913067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14" name="Freeform 6">
            <a:extLst>
              <a:ext uri="{FF2B5EF4-FFF2-40B4-BE49-F238E27FC236}">
                <a16:creationId xmlns:a16="http://schemas.microsoft.com/office/drawing/2014/main" id="{0CF6EB91-6249-44B3-9A9D-54AB1D07E99A}"/>
              </a:ext>
            </a:extLst>
          </p:cNvPr>
          <p:cNvSpPr>
            <a:spLocks noChangeAspect="1"/>
          </p:cNvSpPr>
          <p:nvPr/>
        </p:nvSpPr>
        <p:spPr bwMode="auto">
          <a:xfrm>
            <a:off x="1886168" y="254320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3.2</a:t>
            </a:r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4723E8D2-106F-4A40-A407-C97B39B83932}"/>
              </a:ext>
            </a:extLst>
          </p:cNvPr>
          <p:cNvSpPr>
            <a:spLocks noChangeAspect="1"/>
          </p:cNvSpPr>
          <p:nvPr/>
        </p:nvSpPr>
        <p:spPr bwMode="auto">
          <a:xfrm>
            <a:off x="1352525" y="222813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 6">
            <a:extLst>
              <a:ext uri="{FF2B5EF4-FFF2-40B4-BE49-F238E27FC236}">
                <a16:creationId xmlns:a16="http://schemas.microsoft.com/office/drawing/2014/main" id="{44763250-52BA-4CD1-9429-F4707DF6717D}"/>
              </a:ext>
            </a:extLst>
          </p:cNvPr>
          <p:cNvSpPr>
            <a:spLocks noChangeAspect="1"/>
          </p:cNvSpPr>
          <p:nvPr/>
        </p:nvSpPr>
        <p:spPr bwMode="auto">
          <a:xfrm>
            <a:off x="2419811" y="223011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C3444AA5-CCD4-4727-B437-B26DE418B120}"/>
              </a:ext>
            </a:extLst>
          </p:cNvPr>
          <p:cNvSpPr>
            <a:spLocks noChangeAspect="1"/>
          </p:cNvSpPr>
          <p:nvPr/>
        </p:nvSpPr>
        <p:spPr bwMode="auto">
          <a:xfrm>
            <a:off x="252201" y="354952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Arable</a:t>
            </a:r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7042B271-4E64-4B73-8E0B-8BC0FC2D3F79}"/>
              </a:ext>
            </a:extLst>
          </p:cNvPr>
          <p:cNvSpPr>
            <a:spLocks noChangeAspect="1"/>
          </p:cNvSpPr>
          <p:nvPr/>
        </p:nvSpPr>
        <p:spPr bwMode="auto">
          <a:xfrm>
            <a:off x="1380864" y="4253327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Dairy</a:t>
            </a:r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66EC9734-9A83-4906-9433-1F62DCF1C4C9}"/>
              </a:ext>
            </a:extLst>
          </p:cNvPr>
          <p:cNvSpPr>
            <a:spLocks noChangeAspect="1"/>
          </p:cNvSpPr>
          <p:nvPr/>
        </p:nvSpPr>
        <p:spPr bwMode="auto">
          <a:xfrm>
            <a:off x="171676" y="1098654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4834CDA7-C682-4168-9C1B-EBF9CF337444}"/>
              </a:ext>
            </a:extLst>
          </p:cNvPr>
          <p:cNvSpPr>
            <a:spLocks noChangeAspect="1"/>
          </p:cNvSpPr>
          <p:nvPr/>
        </p:nvSpPr>
        <p:spPr bwMode="auto">
          <a:xfrm>
            <a:off x="2094951" y="530437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</a:t>
            </a: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928BCD9F-1448-475F-811E-3D54195A40F2}"/>
              </a:ext>
            </a:extLst>
          </p:cNvPr>
          <p:cNvSpPr>
            <a:spLocks noChangeAspect="1"/>
          </p:cNvSpPr>
          <p:nvPr/>
        </p:nvSpPr>
        <p:spPr bwMode="auto">
          <a:xfrm>
            <a:off x="854547" y="4865793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3.4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55B52B88-6FF4-4022-A214-ABC8BFA2B021}"/>
              </a:ext>
            </a:extLst>
          </p:cNvPr>
          <p:cNvSpPr>
            <a:spLocks noChangeAspect="1"/>
          </p:cNvSpPr>
          <p:nvPr/>
        </p:nvSpPr>
        <p:spPr bwMode="auto">
          <a:xfrm>
            <a:off x="2440889" y="156474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2D3EA-AF78-43B3-8169-1C61976CB9AF}"/>
              </a:ext>
            </a:extLst>
          </p:cNvPr>
          <p:cNvGrpSpPr/>
          <p:nvPr/>
        </p:nvGrpSpPr>
        <p:grpSpPr>
          <a:xfrm>
            <a:off x="1320637" y="1231526"/>
            <a:ext cx="1223342" cy="948382"/>
            <a:chOff x="1320637" y="1231526"/>
            <a:chExt cx="1223342" cy="948382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D7A30A22-4C8D-4677-9B6C-9A6785FEAC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20637" y="1549769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ECE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F5677A42-0414-45D7-971E-C1C861DB17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52104" y="123152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ECE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3.3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2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9C9E1-F373-496A-BE79-538F5CE60EA2}"/>
              </a:ext>
            </a:extLst>
          </p:cNvPr>
          <p:cNvGrpSpPr/>
          <p:nvPr/>
        </p:nvGrpSpPr>
        <p:grpSpPr>
          <a:xfrm>
            <a:off x="1642887" y="2985844"/>
            <a:ext cx="1755567" cy="935879"/>
            <a:chOff x="7236699" y="4821944"/>
            <a:chExt cx="1755567" cy="93587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A26635-A1F4-4B41-A75D-6DB3C89164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6699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13C83A9-5CA5-4F5C-B9C7-C8E40A6F6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70581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90432B-2C3D-4D44-BA29-BBB41DF9C8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0391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460779-1FC5-45D3-9974-02531103961E}"/>
                </a:ext>
              </a:extLst>
            </p:cNvPr>
            <p:cNvSpPr txBox="1"/>
            <p:nvPr/>
          </p:nvSpPr>
          <p:spPr>
            <a:xfrm>
              <a:off x="7337379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EFDDC5-A038-4895-A039-1783DAFAF15F}"/>
              </a:ext>
            </a:extLst>
          </p:cNvPr>
          <p:cNvGrpSpPr/>
          <p:nvPr/>
        </p:nvGrpSpPr>
        <p:grpSpPr>
          <a:xfrm>
            <a:off x="1109244" y="2355705"/>
            <a:ext cx="1759161" cy="947185"/>
            <a:chOff x="1352525" y="1913066"/>
            <a:chExt cx="1759161" cy="947185"/>
          </a:xfrm>
        </p:grpSpPr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0CF6EB91-6249-44B3-9A9D-54AB1D07E9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8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4723E8D2-106F-4A40-A407-C97B39B83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2525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44763250-52BA-4CD1-9429-F4707DF671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9811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Freeform 6">
            <a:extLst>
              <a:ext uri="{FF2B5EF4-FFF2-40B4-BE49-F238E27FC236}">
                <a16:creationId xmlns:a16="http://schemas.microsoft.com/office/drawing/2014/main" id="{3A904924-CB68-4FF0-9365-CADCA04C973F}"/>
              </a:ext>
            </a:extLst>
          </p:cNvPr>
          <p:cNvSpPr>
            <a:spLocks noChangeAspect="1"/>
          </p:cNvSpPr>
          <p:nvPr/>
        </p:nvSpPr>
        <p:spPr bwMode="auto">
          <a:xfrm>
            <a:off x="2170311" y="204261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Env_Acc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4E2FFCCC-79E7-481C-BFD9-31AF07AE4813}"/>
              </a:ext>
            </a:extLst>
          </p:cNvPr>
          <p:cNvSpPr>
            <a:spLocks noChangeAspect="1"/>
          </p:cNvSpPr>
          <p:nvPr/>
        </p:nvSpPr>
        <p:spPr bwMode="auto">
          <a:xfrm>
            <a:off x="1103025" y="2035124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6065A4F-A9CC-4DC3-B33E-A1AD551A3F5F}"/>
              </a:ext>
            </a:extLst>
          </p:cNvPr>
          <p:cNvGrpSpPr/>
          <p:nvPr/>
        </p:nvGrpSpPr>
        <p:grpSpPr>
          <a:xfrm>
            <a:off x="7499090" y="687986"/>
            <a:ext cx="691876" cy="2138422"/>
            <a:chOff x="1886165" y="1944887"/>
            <a:chExt cx="691876" cy="2138422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1B88A599-30EC-4E47-A21D-8E7489CB2C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5" y="2699028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3E0A9F65-B694-4539-BF39-61FF7004AC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6" y="3453170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962D213A-8E6E-471C-89EB-D6224EFD5E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5" y="1944887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B471A98C-3476-41A6-97D8-76EBB873F865}"/>
              </a:ext>
            </a:extLst>
          </p:cNvPr>
          <p:cNvSpPr/>
          <p:nvPr/>
        </p:nvSpPr>
        <p:spPr>
          <a:xfrm>
            <a:off x="7148610" y="687985"/>
            <a:ext cx="251668" cy="21384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16392F-EC8D-49BB-A5BD-5F49FF566D80}"/>
              </a:ext>
            </a:extLst>
          </p:cNvPr>
          <p:cNvGrpSpPr/>
          <p:nvPr/>
        </p:nvGrpSpPr>
        <p:grpSpPr>
          <a:xfrm>
            <a:off x="7499090" y="3046203"/>
            <a:ext cx="691876" cy="2219243"/>
            <a:chOff x="8044027" y="2602701"/>
            <a:chExt cx="691876" cy="2219243"/>
          </a:xfrm>
        </p:grpSpPr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E80017B4-845D-4D21-B31F-3D68FBB67B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8" y="2602701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6DE9842D-FCEA-467B-BFCC-4A400CFA88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7" y="4191805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E7BA61A9-2CD3-4F36-A92F-2660802823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7" y="3363539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3D264CE5-85DC-4EEA-B640-D3760B8D281A}"/>
              </a:ext>
            </a:extLst>
          </p:cNvPr>
          <p:cNvSpPr/>
          <p:nvPr/>
        </p:nvSpPr>
        <p:spPr>
          <a:xfrm>
            <a:off x="7148610" y="3034829"/>
            <a:ext cx="251668" cy="22306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916C01-07F7-4540-BDF4-04819D0D45F0}"/>
              </a:ext>
            </a:extLst>
          </p:cNvPr>
          <p:cNvSpPr txBox="1"/>
          <p:nvPr/>
        </p:nvSpPr>
        <p:spPr>
          <a:xfrm>
            <a:off x="8289777" y="826414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Economics module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CD31F1F-6EF1-4A68-A443-9ED043963FEC}"/>
              </a:ext>
            </a:extLst>
          </p:cNvPr>
          <p:cNvGrpSpPr/>
          <p:nvPr/>
        </p:nvGrpSpPr>
        <p:grpSpPr>
          <a:xfrm>
            <a:off x="4560793" y="1110675"/>
            <a:ext cx="1759161" cy="947185"/>
            <a:chOff x="1159578" y="1913066"/>
            <a:chExt cx="1759161" cy="947185"/>
          </a:xfrm>
        </p:grpSpPr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7C155DBE-938E-4235-8CBD-5D017340CD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3221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5506CD09-1C89-4948-B790-B2EA7969E5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9578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90D538A2-8947-4DBB-8A70-241223352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864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66F6CFDC-BA70-4AD2-B169-2419485A4435}"/>
              </a:ext>
            </a:extLst>
          </p:cNvPr>
          <p:cNvSpPr txBox="1"/>
          <p:nvPr/>
        </p:nvSpPr>
        <p:spPr>
          <a:xfrm>
            <a:off x="8289777" y="1552336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Labour</a:t>
            </a:r>
            <a:r>
              <a:rPr lang="en-US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F0C912-3B9D-4E3B-AE9F-8E8BCEEEFB4A}"/>
              </a:ext>
            </a:extLst>
          </p:cNvPr>
          <p:cNvSpPr txBox="1"/>
          <p:nvPr/>
        </p:nvSpPr>
        <p:spPr>
          <a:xfrm>
            <a:off x="8289777" y="2324606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 cropping module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36291FF-70B5-4380-803C-AA46076CC6FE}"/>
              </a:ext>
            </a:extLst>
          </p:cNvPr>
          <p:cNvGrpSpPr/>
          <p:nvPr/>
        </p:nvGrpSpPr>
        <p:grpSpPr>
          <a:xfrm>
            <a:off x="4560793" y="3807041"/>
            <a:ext cx="1755567" cy="935879"/>
            <a:chOff x="7043752" y="4821944"/>
            <a:chExt cx="1755567" cy="935879"/>
          </a:xfrm>
        </p:grpSpPr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D1779948-ABE6-4A12-A04B-E368A95A28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id="{7040E20F-13A0-48CF-8BDF-787FE7A5E7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25F2D19E-1323-40D3-AC25-D706656804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233F4D2-D59E-4A64-B83E-3E89A4C1218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8DB99EBB-DC5E-46B8-9F48-258EB83398B6}"/>
              </a:ext>
            </a:extLst>
          </p:cNvPr>
          <p:cNvSpPr txBox="1"/>
          <p:nvPr/>
        </p:nvSpPr>
        <p:spPr>
          <a:xfrm>
            <a:off x="8289776" y="3172332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 herd module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B684FC8-51CB-4FE2-95F9-6883251A7DAD}"/>
              </a:ext>
            </a:extLst>
          </p:cNvPr>
          <p:cNvSpPr txBox="1"/>
          <p:nvPr/>
        </p:nvSpPr>
        <p:spPr>
          <a:xfrm>
            <a:off x="8289502" y="3939373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Cattle module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CEABCB1-410E-400C-8B22-20F8C5C75DE2}"/>
              </a:ext>
            </a:extLst>
          </p:cNvPr>
          <p:cNvSpPr txBox="1"/>
          <p:nvPr/>
        </p:nvSpPr>
        <p:spPr>
          <a:xfrm>
            <a:off x="8289502" y="4779726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Manure module</a:t>
            </a:r>
          </a:p>
        </p:txBody>
      </p:sp>
      <p:sp>
        <p:nvSpPr>
          <p:cNvPr id="181" name="Freeform 6">
            <a:extLst>
              <a:ext uri="{FF2B5EF4-FFF2-40B4-BE49-F238E27FC236}">
                <a16:creationId xmlns:a16="http://schemas.microsoft.com/office/drawing/2014/main" id="{3F2BFE97-87DB-4251-B111-B2884D54778D}"/>
              </a:ext>
            </a:extLst>
          </p:cNvPr>
          <p:cNvSpPr>
            <a:spLocks noChangeAspect="1"/>
          </p:cNvSpPr>
          <p:nvPr/>
        </p:nvSpPr>
        <p:spPr bwMode="auto">
          <a:xfrm>
            <a:off x="7499089" y="571680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Env_Acc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80B2D4-70B1-4D6C-B843-7E99CBFF68FC}"/>
              </a:ext>
            </a:extLst>
          </p:cNvPr>
          <p:cNvSpPr txBox="1"/>
          <p:nvPr/>
        </p:nvSpPr>
        <p:spPr>
          <a:xfrm>
            <a:off x="8289501" y="5869210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Environmental accounting module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48D568-24CC-4FA9-AC5D-A4A72C8C0DE6}"/>
              </a:ext>
            </a:extLst>
          </p:cNvPr>
          <p:cNvSpPr txBox="1"/>
          <p:nvPr/>
        </p:nvSpPr>
        <p:spPr>
          <a:xfrm>
            <a:off x="1017734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Modular structure 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F6EC452E-9B68-4501-BB43-C9063946D720}"/>
              </a:ext>
            </a:extLst>
          </p:cNvPr>
          <p:cNvSpPr/>
          <p:nvPr/>
        </p:nvSpPr>
        <p:spPr>
          <a:xfrm>
            <a:off x="3730238" y="687984"/>
            <a:ext cx="391045" cy="45774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8F4E23-7A0A-40B3-8936-7CF129E7C2ED}"/>
              </a:ext>
            </a:extLst>
          </p:cNvPr>
          <p:cNvSpPr txBox="1"/>
          <p:nvPr/>
        </p:nvSpPr>
        <p:spPr>
          <a:xfrm>
            <a:off x="4560793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Grouped modules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4E14E7-78D1-4972-9E6C-C8BC7ADECC2B}"/>
              </a:ext>
            </a:extLst>
          </p:cNvPr>
          <p:cNvSpPr txBox="1"/>
          <p:nvPr/>
        </p:nvSpPr>
        <p:spPr>
          <a:xfrm>
            <a:off x="8387571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Single modules</a:t>
            </a:r>
          </a:p>
        </p:txBody>
      </p:sp>
    </p:spTree>
    <p:extLst>
      <p:ext uri="{BB962C8B-B14F-4D97-AF65-F5344CB8AC3E}">
        <p14:creationId xmlns:p14="http://schemas.microsoft.com/office/powerpoint/2010/main" val="35227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6444F0-6BA7-469E-B898-DAB1669D6E40}"/>
              </a:ext>
            </a:extLst>
          </p:cNvPr>
          <p:cNvGrpSpPr/>
          <p:nvPr/>
        </p:nvGrpSpPr>
        <p:grpSpPr>
          <a:xfrm>
            <a:off x="1208859" y="948559"/>
            <a:ext cx="8058338" cy="4433640"/>
            <a:chOff x="1208859" y="948559"/>
            <a:chExt cx="8058338" cy="4433640"/>
          </a:xfrm>
        </p:grpSpPr>
        <p:pic>
          <p:nvPicPr>
            <p:cNvPr id="3" name="Graphic 2" descr="Presentation with pie chart">
              <a:extLst>
                <a:ext uri="{FF2B5EF4-FFF2-40B4-BE49-F238E27FC236}">
                  <a16:creationId xmlns:a16="http://schemas.microsoft.com/office/drawing/2014/main" id="{0E797F63-461C-4BAB-872D-DA2B7ED5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2797" y="1979341"/>
              <a:ext cx="914400" cy="9144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DF1682D-C8DF-4F3D-B237-A43315F92579}"/>
                </a:ext>
              </a:extLst>
            </p:cNvPr>
            <p:cNvSpPr/>
            <p:nvPr/>
          </p:nvSpPr>
          <p:spPr>
            <a:xfrm>
              <a:off x="2309355" y="2544843"/>
              <a:ext cx="533400" cy="581025"/>
            </a:xfrm>
            <a:custGeom>
              <a:avLst/>
              <a:gdLst>
                <a:gd name="connsiteX0" fmla="*/ 531177 w 533400"/>
                <a:gd name="connsiteY0" fmla="*/ 73874 h 581025"/>
                <a:gd name="connsiteX1" fmla="*/ 464557 w 533400"/>
                <a:gd name="connsiteY1" fmla="*/ 7144 h 581025"/>
                <a:gd name="connsiteX2" fmla="*/ 397827 w 533400"/>
                <a:gd name="connsiteY2" fmla="*/ 73764 h 581025"/>
                <a:gd name="connsiteX3" fmla="*/ 428117 w 533400"/>
                <a:gd name="connsiteY3" fmla="*/ 129691 h 581025"/>
                <a:gd name="connsiteX4" fmla="*/ 378777 w 533400"/>
                <a:gd name="connsiteY4" fmla="*/ 273899 h 581025"/>
                <a:gd name="connsiteX5" fmla="*/ 378777 w 533400"/>
                <a:gd name="connsiteY5" fmla="*/ 273899 h 581025"/>
                <a:gd name="connsiteX6" fmla="*/ 340677 w 533400"/>
                <a:gd name="connsiteY6" fmla="*/ 285805 h 581025"/>
                <a:gd name="connsiteX7" fmla="*/ 241236 w 533400"/>
                <a:gd name="connsiteY7" fmla="*/ 211225 h 581025"/>
                <a:gd name="connsiteX8" fmla="*/ 201776 w 533400"/>
                <a:gd name="connsiteY8" fmla="*/ 125585 h 581025"/>
                <a:gd name="connsiteX9" fmla="*/ 116138 w 533400"/>
                <a:gd name="connsiteY9" fmla="*/ 165045 h 581025"/>
                <a:gd name="connsiteX10" fmla="*/ 141414 w 533400"/>
                <a:gd name="connsiteY10" fmla="*/ 243419 h 581025"/>
                <a:gd name="connsiteX11" fmla="*/ 77882 w 533400"/>
                <a:gd name="connsiteY11" fmla="*/ 445349 h 581025"/>
                <a:gd name="connsiteX12" fmla="*/ 73977 w 533400"/>
                <a:gd name="connsiteY12" fmla="*/ 445349 h 581025"/>
                <a:gd name="connsiteX13" fmla="*/ 7144 w 533400"/>
                <a:gd name="connsiteY13" fmla="*/ 511865 h 581025"/>
                <a:gd name="connsiteX14" fmla="*/ 73660 w 533400"/>
                <a:gd name="connsiteY14" fmla="*/ 578699 h 581025"/>
                <a:gd name="connsiteX15" fmla="*/ 140493 w 533400"/>
                <a:gd name="connsiteY15" fmla="*/ 512182 h 581025"/>
                <a:gd name="connsiteX16" fmla="*/ 113696 w 533400"/>
                <a:gd name="connsiteY16" fmla="*/ 458589 h 581025"/>
                <a:gd name="connsiteX17" fmla="*/ 177800 w 533400"/>
                <a:gd name="connsiteY17" fmla="*/ 254849 h 581025"/>
                <a:gd name="connsiteX18" fmla="*/ 178752 w 533400"/>
                <a:gd name="connsiteY18" fmla="*/ 254849 h 581025"/>
                <a:gd name="connsiteX19" fmla="*/ 218376 w 533400"/>
                <a:gd name="connsiteY19" fmla="*/ 241705 h 581025"/>
                <a:gd name="connsiteX20" fmla="*/ 316960 w 533400"/>
                <a:gd name="connsiteY20" fmla="*/ 315523 h 581025"/>
                <a:gd name="connsiteX21" fmla="*/ 312102 w 533400"/>
                <a:gd name="connsiteY21" fmla="*/ 340574 h 581025"/>
                <a:gd name="connsiteX22" fmla="*/ 378751 w 533400"/>
                <a:gd name="connsiteY22" fmla="*/ 407275 h 581025"/>
                <a:gd name="connsiteX23" fmla="*/ 445452 w 533400"/>
                <a:gd name="connsiteY23" fmla="*/ 340626 h 581025"/>
                <a:gd name="connsiteX24" fmla="*/ 415353 w 533400"/>
                <a:gd name="connsiteY24" fmla="*/ 284853 h 581025"/>
                <a:gd name="connsiteX25" fmla="*/ 464502 w 533400"/>
                <a:gd name="connsiteY25" fmla="*/ 140549 h 581025"/>
                <a:gd name="connsiteX26" fmla="*/ 531177 w 533400"/>
                <a:gd name="connsiteY26" fmla="*/ 7387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581025">
                  <a:moveTo>
                    <a:pt x="531177" y="73874"/>
                  </a:moveTo>
                  <a:cubicBezTo>
                    <a:pt x="531208" y="37050"/>
                    <a:pt x="501381" y="7174"/>
                    <a:pt x="464557" y="7144"/>
                  </a:cubicBezTo>
                  <a:cubicBezTo>
                    <a:pt x="427734" y="7113"/>
                    <a:pt x="397858" y="36940"/>
                    <a:pt x="397827" y="73764"/>
                  </a:cubicBezTo>
                  <a:cubicBezTo>
                    <a:pt x="397808" y="96330"/>
                    <a:pt x="409206" y="117376"/>
                    <a:pt x="428117" y="129691"/>
                  </a:cubicBezTo>
                  <a:lnTo>
                    <a:pt x="378777" y="273899"/>
                  </a:lnTo>
                  <a:lnTo>
                    <a:pt x="378777" y="273899"/>
                  </a:lnTo>
                  <a:cubicBezTo>
                    <a:pt x="365159" y="273884"/>
                    <a:pt x="351863" y="278039"/>
                    <a:pt x="340677" y="285805"/>
                  </a:cubicBezTo>
                  <a:lnTo>
                    <a:pt x="241236" y="211225"/>
                  </a:lnTo>
                  <a:cubicBezTo>
                    <a:pt x="253988" y="176679"/>
                    <a:pt x="236321" y="138337"/>
                    <a:pt x="201776" y="125585"/>
                  </a:cubicBezTo>
                  <a:cubicBezTo>
                    <a:pt x="167231" y="112834"/>
                    <a:pt x="128889" y="130500"/>
                    <a:pt x="116138" y="165045"/>
                  </a:cubicBezTo>
                  <a:cubicBezTo>
                    <a:pt x="105495" y="193874"/>
                    <a:pt x="115935" y="226241"/>
                    <a:pt x="141414" y="243419"/>
                  </a:cubicBezTo>
                  <a:lnTo>
                    <a:pt x="77882" y="445349"/>
                  </a:lnTo>
                  <a:lnTo>
                    <a:pt x="73977" y="445349"/>
                  </a:lnTo>
                  <a:cubicBezTo>
                    <a:pt x="37153" y="445261"/>
                    <a:pt x="7232" y="475041"/>
                    <a:pt x="7144" y="511865"/>
                  </a:cubicBezTo>
                  <a:cubicBezTo>
                    <a:pt x="7056" y="548689"/>
                    <a:pt x="36836" y="578611"/>
                    <a:pt x="73660" y="578699"/>
                  </a:cubicBezTo>
                  <a:cubicBezTo>
                    <a:pt x="110484" y="578787"/>
                    <a:pt x="140405" y="549006"/>
                    <a:pt x="140493" y="512182"/>
                  </a:cubicBezTo>
                  <a:cubicBezTo>
                    <a:pt x="140543" y="491084"/>
                    <a:pt x="130605" y="471208"/>
                    <a:pt x="113696" y="458589"/>
                  </a:cubicBezTo>
                  <a:lnTo>
                    <a:pt x="177800" y="254849"/>
                  </a:lnTo>
                  <a:lnTo>
                    <a:pt x="178752" y="254849"/>
                  </a:lnTo>
                  <a:cubicBezTo>
                    <a:pt x="193026" y="254822"/>
                    <a:pt x="206916" y="250215"/>
                    <a:pt x="218376" y="241705"/>
                  </a:cubicBezTo>
                  <a:lnTo>
                    <a:pt x="316960" y="315523"/>
                  </a:lnTo>
                  <a:cubicBezTo>
                    <a:pt x="313788" y="323496"/>
                    <a:pt x="312140" y="331993"/>
                    <a:pt x="312102" y="340574"/>
                  </a:cubicBezTo>
                  <a:cubicBezTo>
                    <a:pt x="312088" y="377398"/>
                    <a:pt x="341928" y="407260"/>
                    <a:pt x="378751" y="407275"/>
                  </a:cubicBezTo>
                  <a:cubicBezTo>
                    <a:pt x="415575" y="407289"/>
                    <a:pt x="445438" y="377449"/>
                    <a:pt x="445452" y="340626"/>
                  </a:cubicBezTo>
                  <a:cubicBezTo>
                    <a:pt x="445461" y="318150"/>
                    <a:pt x="434145" y="297182"/>
                    <a:pt x="415353" y="284853"/>
                  </a:cubicBezTo>
                  <a:lnTo>
                    <a:pt x="464502" y="140549"/>
                  </a:lnTo>
                  <a:cubicBezTo>
                    <a:pt x="501326" y="140549"/>
                    <a:pt x="531177" y="110698"/>
                    <a:pt x="531177" y="7387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E6E183-E03D-456E-A499-FF48AD14E83C}"/>
                </a:ext>
              </a:extLst>
            </p:cNvPr>
            <p:cNvGrpSpPr/>
            <p:nvPr/>
          </p:nvGrpSpPr>
          <p:grpSpPr>
            <a:xfrm>
              <a:off x="2026198" y="1565301"/>
              <a:ext cx="942519" cy="1009838"/>
              <a:chOff x="3915092" y="2807726"/>
              <a:chExt cx="942519" cy="100983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4E85749-A0F5-4251-90AD-4FE827B6F0AC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18C00-F299-4B7F-9155-DF7285930864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0CF37-5221-42F1-AAB9-357BDD0DE297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F87AB5-BF7B-467D-8633-93E7F71D3F93}"/>
                  </a:ext>
                </a:extLst>
              </p:cNvPr>
              <p:cNvSpPr/>
              <p:nvPr/>
            </p:nvSpPr>
            <p:spPr>
              <a:xfrm>
                <a:off x="4151594" y="3130208"/>
                <a:ext cx="619187" cy="326572"/>
              </a:xfrm>
              <a:custGeom>
                <a:avLst/>
                <a:gdLst>
                  <a:gd name="connsiteX0" fmla="*/ 0 w 681135"/>
                  <a:gd name="connsiteY0" fmla="*/ 326572 h 326572"/>
                  <a:gd name="connsiteX1" fmla="*/ 270588 w 681135"/>
                  <a:gd name="connsiteY1" fmla="*/ 74645 h 326572"/>
                  <a:gd name="connsiteX2" fmla="*/ 681135 w 681135"/>
                  <a:gd name="connsiteY2" fmla="*/ 0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135" h="326572">
                    <a:moveTo>
                      <a:pt x="0" y="326572"/>
                    </a:moveTo>
                    <a:cubicBezTo>
                      <a:pt x="78533" y="227823"/>
                      <a:pt x="157066" y="129074"/>
                      <a:pt x="270588" y="74645"/>
                    </a:cubicBezTo>
                    <a:cubicBezTo>
                      <a:pt x="384111" y="20216"/>
                      <a:pt x="532623" y="10108"/>
                      <a:pt x="681135" y="0"/>
                    </a:cubicBezTo>
                  </a:path>
                </a:pathLst>
              </a:custGeom>
              <a:noFill/>
              <a:ln w="349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47775-117D-41DF-9C2E-061A811B2993}"/>
                  </a:ext>
                </a:extLst>
              </p:cNvPr>
              <p:cNvSpPr txBox="1"/>
              <p:nvPr/>
            </p:nvSpPr>
            <p:spPr>
              <a:xfrm>
                <a:off x="4207320" y="2857485"/>
                <a:ext cx="61918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y=f(x)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A9FFDA-85A7-4008-94A9-84ACB07ADB0D}"/>
                </a:ext>
              </a:extLst>
            </p:cNvPr>
            <p:cNvGrpSpPr/>
            <p:nvPr/>
          </p:nvGrpSpPr>
          <p:grpSpPr>
            <a:xfrm>
              <a:off x="2026198" y="2446275"/>
              <a:ext cx="942519" cy="1009838"/>
              <a:chOff x="3915092" y="2807726"/>
              <a:chExt cx="942519" cy="100983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6DF466D-706C-42DC-BE69-FEEEE9C3196F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1F2AD-39C8-4B9B-A3CF-B99D21366ACA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93234A-6AC7-4510-8F70-05F9E173A963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6" name="Graphic 15" descr="Gears">
              <a:extLst>
                <a:ext uri="{FF2B5EF4-FFF2-40B4-BE49-F238E27FC236}">
                  <a16:creationId xmlns:a16="http://schemas.microsoft.com/office/drawing/2014/main" id="{906F263D-CD6E-46EF-82E2-FF0D645D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6102" y="1986481"/>
              <a:ext cx="914400" cy="914400"/>
            </a:xfrm>
            <a:prstGeom prst="rect">
              <a:avLst/>
            </a:prstGeom>
          </p:spPr>
        </p:pic>
        <p:grpSp>
          <p:nvGrpSpPr>
            <p:cNvPr id="22" name="Graphic 6" descr="Database">
              <a:extLst>
                <a:ext uri="{FF2B5EF4-FFF2-40B4-BE49-F238E27FC236}">
                  <a16:creationId xmlns:a16="http://schemas.microsoft.com/office/drawing/2014/main" id="{D7B12A92-BF85-4304-A2CD-3ED59010726E}"/>
                </a:ext>
              </a:extLst>
            </p:cNvPr>
            <p:cNvGrpSpPr/>
            <p:nvPr/>
          </p:nvGrpSpPr>
          <p:grpSpPr>
            <a:xfrm>
              <a:off x="3804473" y="1885944"/>
              <a:ext cx="542925" cy="733425"/>
              <a:chOff x="6429599" y="3372269"/>
              <a:chExt cx="542925" cy="733425"/>
            </a:xfrm>
            <a:solidFill>
              <a:schemeClr val="bg2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DF9C28-6C43-430B-90F1-7D6A2437CECD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4C505B8-871B-46DF-AC88-95B29198CC5D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205FC21-7A7B-490E-85F7-8A452DDCC3F3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A26CC4-D3D4-40E8-BB78-465E4D9D7856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EEBC73C-8AF0-4313-ADEC-F6DA6D0932DE}"/>
                </a:ext>
              </a:extLst>
            </p:cNvPr>
            <p:cNvGrpSpPr/>
            <p:nvPr/>
          </p:nvGrpSpPr>
          <p:grpSpPr>
            <a:xfrm>
              <a:off x="3870955" y="3660335"/>
              <a:ext cx="542925" cy="542925"/>
              <a:chOff x="6270208" y="3458999"/>
              <a:chExt cx="542925" cy="54292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76E838F-421A-469B-ADF7-62AF2A7FF863}"/>
                  </a:ext>
                </a:extLst>
              </p:cNvPr>
              <p:cNvSpPr/>
              <p:nvPr/>
            </p:nvSpPr>
            <p:spPr>
              <a:xfrm>
                <a:off x="6270208" y="345899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288171C-C724-4E47-9D11-CCCCA0BE2A3D}"/>
                  </a:ext>
                </a:extLst>
              </p:cNvPr>
              <p:cNvSpPr/>
              <p:nvPr/>
            </p:nvSpPr>
            <p:spPr>
              <a:xfrm>
                <a:off x="6270208" y="357329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B505F0C-A889-40A7-980C-5864459931C6}"/>
                  </a:ext>
                </a:extLst>
              </p:cNvPr>
              <p:cNvSpPr/>
              <p:nvPr/>
            </p:nvSpPr>
            <p:spPr>
              <a:xfrm>
                <a:off x="6270208" y="376379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8" name="Graphic 37" descr="Presentation with pie chart">
              <a:extLst>
                <a:ext uri="{FF2B5EF4-FFF2-40B4-BE49-F238E27FC236}">
                  <a16:creationId xmlns:a16="http://schemas.microsoft.com/office/drawing/2014/main" id="{CFA1C0E5-3503-4BCF-A587-96531462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2797" y="3932463"/>
              <a:ext cx="914400" cy="914400"/>
            </a:xfrm>
            <a:prstGeom prst="rect">
              <a:avLst/>
            </a:pr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02C16B-AF28-4707-9115-AC9A082A4C81}"/>
                </a:ext>
              </a:extLst>
            </p:cNvPr>
            <p:cNvSpPr/>
            <p:nvPr/>
          </p:nvSpPr>
          <p:spPr>
            <a:xfrm>
              <a:off x="2312463" y="4470929"/>
              <a:ext cx="533400" cy="581025"/>
            </a:xfrm>
            <a:custGeom>
              <a:avLst/>
              <a:gdLst>
                <a:gd name="connsiteX0" fmla="*/ 531177 w 533400"/>
                <a:gd name="connsiteY0" fmla="*/ 73874 h 581025"/>
                <a:gd name="connsiteX1" fmla="*/ 464557 w 533400"/>
                <a:gd name="connsiteY1" fmla="*/ 7144 h 581025"/>
                <a:gd name="connsiteX2" fmla="*/ 397827 w 533400"/>
                <a:gd name="connsiteY2" fmla="*/ 73764 h 581025"/>
                <a:gd name="connsiteX3" fmla="*/ 428117 w 533400"/>
                <a:gd name="connsiteY3" fmla="*/ 129691 h 581025"/>
                <a:gd name="connsiteX4" fmla="*/ 378777 w 533400"/>
                <a:gd name="connsiteY4" fmla="*/ 273899 h 581025"/>
                <a:gd name="connsiteX5" fmla="*/ 378777 w 533400"/>
                <a:gd name="connsiteY5" fmla="*/ 273899 h 581025"/>
                <a:gd name="connsiteX6" fmla="*/ 340677 w 533400"/>
                <a:gd name="connsiteY6" fmla="*/ 285805 h 581025"/>
                <a:gd name="connsiteX7" fmla="*/ 241236 w 533400"/>
                <a:gd name="connsiteY7" fmla="*/ 211225 h 581025"/>
                <a:gd name="connsiteX8" fmla="*/ 201776 w 533400"/>
                <a:gd name="connsiteY8" fmla="*/ 125585 h 581025"/>
                <a:gd name="connsiteX9" fmla="*/ 116138 w 533400"/>
                <a:gd name="connsiteY9" fmla="*/ 165045 h 581025"/>
                <a:gd name="connsiteX10" fmla="*/ 141414 w 533400"/>
                <a:gd name="connsiteY10" fmla="*/ 243419 h 581025"/>
                <a:gd name="connsiteX11" fmla="*/ 77882 w 533400"/>
                <a:gd name="connsiteY11" fmla="*/ 445349 h 581025"/>
                <a:gd name="connsiteX12" fmla="*/ 73977 w 533400"/>
                <a:gd name="connsiteY12" fmla="*/ 445349 h 581025"/>
                <a:gd name="connsiteX13" fmla="*/ 7144 w 533400"/>
                <a:gd name="connsiteY13" fmla="*/ 511865 h 581025"/>
                <a:gd name="connsiteX14" fmla="*/ 73660 w 533400"/>
                <a:gd name="connsiteY14" fmla="*/ 578699 h 581025"/>
                <a:gd name="connsiteX15" fmla="*/ 140493 w 533400"/>
                <a:gd name="connsiteY15" fmla="*/ 512182 h 581025"/>
                <a:gd name="connsiteX16" fmla="*/ 113696 w 533400"/>
                <a:gd name="connsiteY16" fmla="*/ 458589 h 581025"/>
                <a:gd name="connsiteX17" fmla="*/ 177800 w 533400"/>
                <a:gd name="connsiteY17" fmla="*/ 254849 h 581025"/>
                <a:gd name="connsiteX18" fmla="*/ 178752 w 533400"/>
                <a:gd name="connsiteY18" fmla="*/ 254849 h 581025"/>
                <a:gd name="connsiteX19" fmla="*/ 218376 w 533400"/>
                <a:gd name="connsiteY19" fmla="*/ 241705 h 581025"/>
                <a:gd name="connsiteX20" fmla="*/ 316960 w 533400"/>
                <a:gd name="connsiteY20" fmla="*/ 315523 h 581025"/>
                <a:gd name="connsiteX21" fmla="*/ 312102 w 533400"/>
                <a:gd name="connsiteY21" fmla="*/ 340574 h 581025"/>
                <a:gd name="connsiteX22" fmla="*/ 378751 w 533400"/>
                <a:gd name="connsiteY22" fmla="*/ 407275 h 581025"/>
                <a:gd name="connsiteX23" fmla="*/ 445452 w 533400"/>
                <a:gd name="connsiteY23" fmla="*/ 340626 h 581025"/>
                <a:gd name="connsiteX24" fmla="*/ 415353 w 533400"/>
                <a:gd name="connsiteY24" fmla="*/ 284853 h 581025"/>
                <a:gd name="connsiteX25" fmla="*/ 464502 w 533400"/>
                <a:gd name="connsiteY25" fmla="*/ 140549 h 581025"/>
                <a:gd name="connsiteX26" fmla="*/ 531177 w 533400"/>
                <a:gd name="connsiteY26" fmla="*/ 7387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581025">
                  <a:moveTo>
                    <a:pt x="531177" y="73874"/>
                  </a:moveTo>
                  <a:cubicBezTo>
                    <a:pt x="531208" y="37050"/>
                    <a:pt x="501381" y="7174"/>
                    <a:pt x="464557" y="7144"/>
                  </a:cubicBezTo>
                  <a:cubicBezTo>
                    <a:pt x="427734" y="7113"/>
                    <a:pt x="397858" y="36940"/>
                    <a:pt x="397827" y="73764"/>
                  </a:cubicBezTo>
                  <a:cubicBezTo>
                    <a:pt x="397808" y="96330"/>
                    <a:pt x="409206" y="117376"/>
                    <a:pt x="428117" y="129691"/>
                  </a:cubicBezTo>
                  <a:lnTo>
                    <a:pt x="378777" y="273899"/>
                  </a:lnTo>
                  <a:lnTo>
                    <a:pt x="378777" y="273899"/>
                  </a:lnTo>
                  <a:cubicBezTo>
                    <a:pt x="365159" y="273884"/>
                    <a:pt x="351863" y="278039"/>
                    <a:pt x="340677" y="285805"/>
                  </a:cubicBezTo>
                  <a:lnTo>
                    <a:pt x="241236" y="211225"/>
                  </a:lnTo>
                  <a:cubicBezTo>
                    <a:pt x="253988" y="176679"/>
                    <a:pt x="236321" y="138337"/>
                    <a:pt x="201776" y="125585"/>
                  </a:cubicBezTo>
                  <a:cubicBezTo>
                    <a:pt x="167231" y="112834"/>
                    <a:pt x="128889" y="130500"/>
                    <a:pt x="116138" y="165045"/>
                  </a:cubicBezTo>
                  <a:cubicBezTo>
                    <a:pt x="105495" y="193874"/>
                    <a:pt x="115935" y="226241"/>
                    <a:pt x="141414" y="243419"/>
                  </a:cubicBezTo>
                  <a:lnTo>
                    <a:pt x="77882" y="445349"/>
                  </a:lnTo>
                  <a:lnTo>
                    <a:pt x="73977" y="445349"/>
                  </a:lnTo>
                  <a:cubicBezTo>
                    <a:pt x="37153" y="445261"/>
                    <a:pt x="7232" y="475041"/>
                    <a:pt x="7144" y="511865"/>
                  </a:cubicBezTo>
                  <a:cubicBezTo>
                    <a:pt x="7056" y="548689"/>
                    <a:pt x="36836" y="578611"/>
                    <a:pt x="73660" y="578699"/>
                  </a:cubicBezTo>
                  <a:cubicBezTo>
                    <a:pt x="110484" y="578787"/>
                    <a:pt x="140405" y="549006"/>
                    <a:pt x="140493" y="512182"/>
                  </a:cubicBezTo>
                  <a:cubicBezTo>
                    <a:pt x="140543" y="491084"/>
                    <a:pt x="130605" y="471208"/>
                    <a:pt x="113696" y="458589"/>
                  </a:cubicBezTo>
                  <a:lnTo>
                    <a:pt x="177800" y="254849"/>
                  </a:lnTo>
                  <a:lnTo>
                    <a:pt x="178752" y="254849"/>
                  </a:lnTo>
                  <a:cubicBezTo>
                    <a:pt x="193026" y="254822"/>
                    <a:pt x="206916" y="250215"/>
                    <a:pt x="218376" y="241705"/>
                  </a:cubicBezTo>
                  <a:lnTo>
                    <a:pt x="316960" y="315523"/>
                  </a:lnTo>
                  <a:cubicBezTo>
                    <a:pt x="313788" y="323496"/>
                    <a:pt x="312140" y="331993"/>
                    <a:pt x="312102" y="340574"/>
                  </a:cubicBezTo>
                  <a:cubicBezTo>
                    <a:pt x="312088" y="377398"/>
                    <a:pt x="341928" y="407260"/>
                    <a:pt x="378751" y="407275"/>
                  </a:cubicBezTo>
                  <a:cubicBezTo>
                    <a:pt x="415575" y="407289"/>
                    <a:pt x="445438" y="377449"/>
                    <a:pt x="445452" y="340626"/>
                  </a:cubicBezTo>
                  <a:cubicBezTo>
                    <a:pt x="445461" y="318150"/>
                    <a:pt x="434145" y="297182"/>
                    <a:pt x="415353" y="284853"/>
                  </a:cubicBezTo>
                  <a:lnTo>
                    <a:pt x="464502" y="140549"/>
                  </a:lnTo>
                  <a:cubicBezTo>
                    <a:pt x="501326" y="140549"/>
                    <a:pt x="531177" y="110698"/>
                    <a:pt x="531177" y="7387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16D60A-054E-4017-B697-5AA33D66773F}"/>
                </a:ext>
              </a:extLst>
            </p:cNvPr>
            <p:cNvGrpSpPr/>
            <p:nvPr/>
          </p:nvGrpSpPr>
          <p:grpSpPr>
            <a:xfrm>
              <a:off x="2029306" y="3500712"/>
              <a:ext cx="942519" cy="1009838"/>
              <a:chOff x="3915092" y="2807726"/>
              <a:chExt cx="942519" cy="100983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C661F3-D8ED-40F0-BF17-7C9397A2AF7C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6DEA94-92E5-4F85-A6DF-A19CA65A37FE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4689E-2818-40A0-B663-1CCF7DBFFCB8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F8C9DC5-3936-4211-AF84-D1F2DF4D8BAE}"/>
                  </a:ext>
                </a:extLst>
              </p:cNvPr>
              <p:cNvSpPr/>
              <p:nvPr/>
            </p:nvSpPr>
            <p:spPr>
              <a:xfrm>
                <a:off x="4151594" y="3130208"/>
                <a:ext cx="619187" cy="326572"/>
              </a:xfrm>
              <a:custGeom>
                <a:avLst/>
                <a:gdLst>
                  <a:gd name="connsiteX0" fmla="*/ 0 w 681135"/>
                  <a:gd name="connsiteY0" fmla="*/ 326572 h 326572"/>
                  <a:gd name="connsiteX1" fmla="*/ 270588 w 681135"/>
                  <a:gd name="connsiteY1" fmla="*/ 74645 h 326572"/>
                  <a:gd name="connsiteX2" fmla="*/ 681135 w 681135"/>
                  <a:gd name="connsiteY2" fmla="*/ 0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135" h="326572">
                    <a:moveTo>
                      <a:pt x="0" y="326572"/>
                    </a:moveTo>
                    <a:cubicBezTo>
                      <a:pt x="78533" y="227823"/>
                      <a:pt x="157066" y="129074"/>
                      <a:pt x="270588" y="74645"/>
                    </a:cubicBezTo>
                    <a:cubicBezTo>
                      <a:pt x="384111" y="20216"/>
                      <a:pt x="532623" y="10108"/>
                      <a:pt x="681135" y="0"/>
                    </a:cubicBezTo>
                  </a:path>
                </a:pathLst>
              </a:custGeom>
              <a:noFill/>
              <a:ln w="349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1B2CE3-D1C7-4CF3-98DE-3866E9E694DE}"/>
                  </a:ext>
                </a:extLst>
              </p:cNvPr>
              <p:cNvSpPr txBox="1"/>
              <p:nvPr/>
            </p:nvSpPr>
            <p:spPr>
              <a:xfrm>
                <a:off x="4207320" y="2857485"/>
                <a:ext cx="61918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y=f(x)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9B1796C-D2B1-4078-AAB2-7B2D3191FA25}"/>
                </a:ext>
              </a:extLst>
            </p:cNvPr>
            <p:cNvGrpSpPr/>
            <p:nvPr/>
          </p:nvGrpSpPr>
          <p:grpSpPr>
            <a:xfrm>
              <a:off x="2029306" y="4372361"/>
              <a:ext cx="942519" cy="1009838"/>
              <a:chOff x="3915092" y="2807726"/>
              <a:chExt cx="942519" cy="100983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9B516C-1317-48D7-B0F6-4D74C048E4B0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66052A-D3AD-484C-9E8B-EA4415F26DE5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F3CCA6-4546-4A3C-903F-B93FFE62EC60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07BF17-307E-40CA-AF3D-3054A155D440}"/>
                </a:ext>
              </a:extLst>
            </p:cNvPr>
            <p:cNvSpPr txBox="1"/>
            <p:nvPr/>
          </p:nvSpPr>
          <p:spPr>
            <a:xfrm>
              <a:off x="8319241" y="985226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Reporting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0E0C53-B7CA-460B-8F19-5D513E8F00C9}"/>
                </a:ext>
              </a:extLst>
            </p:cNvPr>
            <p:cNvSpPr txBox="1"/>
            <p:nvPr/>
          </p:nvSpPr>
          <p:spPr>
            <a:xfrm>
              <a:off x="5679819" y="95478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Statement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68C7C4-4B83-477F-9C7B-D638FD7EAAFC}"/>
                </a:ext>
              </a:extLst>
            </p:cNvPr>
            <p:cNvSpPr txBox="1"/>
            <p:nvPr/>
          </p:nvSpPr>
          <p:spPr>
            <a:xfrm>
              <a:off x="3656807" y="94855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Database</a:t>
              </a:r>
            </a:p>
          </p:txBody>
        </p:sp>
        <p:pic>
          <p:nvPicPr>
            <p:cNvPr id="53" name="Graphic 52" descr="Gears">
              <a:extLst>
                <a:ext uri="{FF2B5EF4-FFF2-40B4-BE49-F238E27FC236}">
                  <a16:creationId xmlns:a16="http://schemas.microsoft.com/office/drawing/2014/main" id="{547A9FF4-E3FD-40E4-A727-D659352EC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0434" y="1986481"/>
              <a:ext cx="914400" cy="914400"/>
            </a:xfrm>
            <a:prstGeom prst="rect">
              <a:avLst/>
            </a:prstGeom>
          </p:spPr>
        </p:pic>
        <p:grpSp>
          <p:nvGrpSpPr>
            <p:cNvPr id="54" name="Graphic 6" descr="Database">
              <a:extLst>
                <a:ext uri="{FF2B5EF4-FFF2-40B4-BE49-F238E27FC236}">
                  <a16:creationId xmlns:a16="http://schemas.microsoft.com/office/drawing/2014/main" id="{FC8CE072-C4A9-4568-847D-CA51D5E28722}"/>
                </a:ext>
              </a:extLst>
            </p:cNvPr>
            <p:cNvGrpSpPr/>
            <p:nvPr/>
          </p:nvGrpSpPr>
          <p:grpSpPr>
            <a:xfrm>
              <a:off x="7094483" y="2059040"/>
              <a:ext cx="542925" cy="733425"/>
              <a:chOff x="6429599" y="3372269"/>
              <a:chExt cx="542925" cy="733425"/>
            </a:xfrm>
            <a:solidFill>
              <a:schemeClr val="bg2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8E796D-B707-4DFD-BD4A-51BF551848A9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16A0C9D-5820-4E4E-AE7E-A4677BBEB2D5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7E99A61-4C96-4D85-9749-34060B8929A4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CEB9F5A-B666-4685-9BC3-7606E024A441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9" name="Graphic 58" descr="Gears">
              <a:extLst>
                <a:ext uri="{FF2B5EF4-FFF2-40B4-BE49-F238E27FC236}">
                  <a16:creationId xmlns:a16="http://schemas.microsoft.com/office/drawing/2014/main" id="{099ECE20-06F0-45F6-AA83-2E0FC899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9174" y="4028517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C15F64-1760-494C-BF84-3555056071B5}"/>
                </a:ext>
              </a:extLst>
            </p:cNvPr>
            <p:cNvSpPr txBox="1"/>
            <p:nvPr/>
          </p:nvSpPr>
          <p:spPr>
            <a:xfrm>
              <a:off x="6880394" y="97001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 Database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49D7EB-BD5B-4B4A-8198-3D9630AE001A}"/>
                </a:ext>
              </a:extLst>
            </p:cNvPr>
            <p:cNvSpPr txBox="1"/>
            <p:nvPr/>
          </p:nvSpPr>
          <p:spPr>
            <a:xfrm>
              <a:off x="1214531" y="2663595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Statistical Datasets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509F26-E62C-4CEE-AACE-43B6E94B037C}"/>
                </a:ext>
              </a:extLst>
            </p:cNvPr>
            <p:cNvSpPr txBox="1"/>
            <p:nvPr/>
          </p:nvSpPr>
          <p:spPr>
            <a:xfrm>
              <a:off x="1220061" y="182255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Synthetic Datasets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E80FC8-BFDE-425F-AC4D-202D21D94EC7}"/>
                </a:ext>
              </a:extLst>
            </p:cNvPr>
            <p:cNvSpPr txBox="1"/>
            <p:nvPr/>
          </p:nvSpPr>
          <p:spPr>
            <a:xfrm>
              <a:off x="2931088" y="95166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Processing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DCF26A-781E-4EBC-BC43-597F8399CF8A}"/>
                </a:ext>
              </a:extLst>
            </p:cNvPr>
            <p:cNvSpPr txBox="1"/>
            <p:nvPr/>
          </p:nvSpPr>
          <p:spPr>
            <a:xfrm>
              <a:off x="1208859" y="461626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Statistical Datasets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4BEB07-B67B-4838-B09A-7B8647D266A7}"/>
                </a:ext>
              </a:extLst>
            </p:cNvPr>
            <p:cNvSpPr txBox="1"/>
            <p:nvPr/>
          </p:nvSpPr>
          <p:spPr>
            <a:xfrm>
              <a:off x="1214389" y="377521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Synthetic Datasets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F9E46C-73E3-4179-95C2-98585A651A33}"/>
                </a:ext>
              </a:extLst>
            </p:cNvPr>
            <p:cNvSpPr txBox="1"/>
            <p:nvPr/>
          </p:nvSpPr>
          <p:spPr>
            <a:xfrm>
              <a:off x="7587234" y="98059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 Processing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9B0368-EC7A-4E01-91B8-C8F1820CD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747" y="1382579"/>
              <a:ext cx="7095227" cy="1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96C0BB-7615-4140-A26F-56464C513CE6}"/>
                </a:ext>
              </a:extLst>
            </p:cNvPr>
            <p:cNvSpPr txBox="1"/>
            <p:nvPr/>
          </p:nvSpPr>
          <p:spPr>
            <a:xfrm>
              <a:off x="2009696" y="961456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Collection</a:t>
              </a: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AE4F0C1-4967-4A6C-8BC6-F31C08F365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41386" y="209600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665672-105F-44AD-A3F5-271C61DB50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8672" y="209798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6666A50-FFB3-430B-AA46-76E424AB5E97}"/>
                </a:ext>
              </a:extLst>
            </p:cNvPr>
            <p:cNvSpPr/>
            <p:nvPr/>
          </p:nvSpPr>
          <p:spPr>
            <a:xfrm>
              <a:off x="2998200" y="1398135"/>
              <a:ext cx="6207774" cy="2046508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213EE3-959F-487A-9542-AD90CA2BC284}"/>
                </a:ext>
              </a:extLst>
            </p:cNvPr>
            <p:cNvCxnSpPr/>
            <p:nvPr/>
          </p:nvCxnSpPr>
          <p:spPr>
            <a:xfrm>
              <a:off x="3739227" y="1398135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4DD371-3080-4806-934F-00DA285D0E1F}"/>
                </a:ext>
              </a:extLst>
            </p:cNvPr>
            <p:cNvCxnSpPr/>
            <p:nvPr/>
          </p:nvCxnSpPr>
          <p:spPr>
            <a:xfrm>
              <a:off x="4405829" y="1382579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D03E3-6099-4FC0-9F35-D820DA84B6CB}"/>
                </a:ext>
              </a:extLst>
            </p:cNvPr>
            <p:cNvCxnSpPr/>
            <p:nvPr/>
          </p:nvCxnSpPr>
          <p:spPr>
            <a:xfrm>
              <a:off x="7043924" y="1382583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557B68-40DC-44A6-BC41-2E241CAA7D26}"/>
                </a:ext>
              </a:extLst>
            </p:cNvPr>
            <p:cNvCxnSpPr/>
            <p:nvPr/>
          </p:nvCxnSpPr>
          <p:spPr>
            <a:xfrm>
              <a:off x="8388556" y="1391908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BE22C6-FA93-4977-BE05-38A09E74FCDA}"/>
                </a:ext>
              </a:extLst>
            </p:cNvPr>
            <p:cNvCxnSpPr/>
            <p:nvPr/>
          </p:nvCxnSpPr>
          <p:spPr>
            <a:xfrm>
              <a:off x="7675004" y="1395026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 descr="0">
              <a:extLst>
                <a:ext uri="{FF2B5EF4-FFF2-40B4-BE49-F238E27FC236}">
                  <a16:creationId xmlns:a16="http://schemas.microsoft.com/office/drawing/2014/main" id="{85F3609A-A039-4635-9897-9D8ACF7A8B05}"/>
                </a:ext>
              </a:extLst>
            </p:cNvPr>
            <p:cNvGrpSpPr/>
            <p:nvPr/>
          </p:nvGrpSpPr>
          <p:grpSpPr>
            <a:xfrm>
              <a:off x="4160719" y="4607442"/>
              <a:ext cx="544323" cy="346133"/>
              <a:chOff x="6387654" y="4450299"/>
              <a:chExt cx="544323" cy="346133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7D0714-FF2C-4AC1-9B39-6E7812355D13}"/>
                  </a:ext>
                </a:extLst>
              </p:cNvPr>
              <p:cNvSpPr/>
              <p:nvPr/>
            </p:nvSpPr>
            <p:spPr>
              <a:xfrm>
                <a:off x="6387654" y="455830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E8BD722-6808-4D51-A8CC-D240BE23EDF6}"/>
                  </a:ext>
                </a:extLst>
              </p:cNvPr>
              <p:cNvSpPr/>
              <p:nvPr/>
            </p:nvSpPr>
            <p:spPr>
              <a:xfrm>
                <a:off x="6389052" y="445029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642E9-92B3-40BC-B3C0-33F2251FEEBA}"/>
                </a:ext>
              </a:extLst>
            </p:cNvPr>
            <p:cNvSpPr/>
            <p:nvPr/>
          </p:nvSpPr>
          <p:spPr>
            <a:xfrm>
              <a:off x="2996447" y="3496783"/>
              <a:ext cx="6202536" cy="1771580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7AEE77A-C215-41BF-9604-7920CD4F7DE0}"/>
                </a:ext>
              </a:extLst>
            </p:cNvPr>
            <p:cNvGrpSpPr/>
            <p:nvPr/>
          </p:nvGrpSpPr>
          <p:grpSpPr>
            <a:xfrm>
              <a:off x="7094483" y="4105547"/>
              <a:ext cx="542925" cy="542925"/>
              <a:chOff x="8998031" y="3477175"/>
              <a:chExt cx="542925" cy="54292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0666584-1991-4C01-A7B4-82D8557CFA55}"/>
                  </a:ext>
                </a:extLst>
              </p:cNvPr>
              <p:cNvSpPr/>
              <p:nvPr/>
            </p:nvSpPr>
            <p:spPr>
              <a:xfrm>
                <a:off x="8998031" y="3477175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2DDBF49-C693-4D8D-8BF9-45BB38604210}"/>
                  </a:ext>
                </a:extLst>
              </p:cNvPr>
              <p:cNvSpPr/>
              <p:nvPr/>
            </p:nvSpPr>
            <p:spPr>
              <a:xfrm>
                <a:off x="8998031" y="35914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7A96516-4815-43F9-9E0B-6877DC513DEF}"/>
                  </a:ext>
                </a:extLst>
              </p:cNvPr>
              <p:cNvSpPr/>
              <p:nvPr/>
            </p:nvSpPr>
            <p:spPr>
              <a:xfrm>
                <a:off x="8998031" y="37819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632DD0E-C986-4A40-AF1C-FC877C4D25C9}"/>
                </a:ext>
              </a:extLst>
            </p:cNvPr>
            <p:cNvGrpSpPr/>
            <p:nvPr/>
          </p:nvGrpSpPr>
          <p:grpSpPr>
            <a:xfrm>
              <a:off x="3057625" y="3922719"/>
              <a:ext cx="615315" cy="746760"/>
              <a:chOff x="5440703" y="3997421"/>
              <a:chExt cx="615315" cy="74676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2C3A948-D0C0-48D8-B995-34032269F2E7}"/>
                  </a:ext>
                </a:extLst>
              </p:cNvPr>
              <p:cNvSpPr/>
              <p:nvPr/>
            </p:nvSpPr>
            <p:spPr>
              <a:xfrm>
                <a:off x="5655968" y="3997421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C3AA457-E4B1-4B2A-A90A-6E568DA68196}"/>
                  </a:ext>
                </a:extLst>
              </p:cNvPr>
              <p:cNvSpPr/>
              <p:nvPr/>
            </p:nvSpPr>
            <p:spPr>
              <a:xfrm>
                <a:off x="5440703" y="4344131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2 h 400050"/>
                  <a:gd name="connsiteX2" fmla="*/ 202883 w 400050"/>
                  <a:gd name="connsiteY2" fmla="*/ 131445 h 400050"/>
                  <a:gd name="connsiteX3" fmla="*/ 274320 w 400050"/>
                  <a:gd name="connsiteY3" fmla="*/ 202882 h 400050"/>
                  <a:gd name="connsiteX4" fmla="*/ 202883 w 400050"/>
                  <a:gd name="connsiteY4" fmla="*/ 274320 h 400050"/>
                  <a:gd name="connsiteX5" fmla="*/ 202883 w 400050"/>
                  <a:gd name="connsiteY5" fmla="*/ 274320 h 400050"/>
                  <a:gd name="connsiteX6" fmla="*/ 348615 w 400050"/>
                  <a:gd name="connsiteY6" fmla="*/ 120967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2863 w 400050"/>
                  <a:gd name="connsiteY16" fmla="*/ 75247 h 400050"/>
                  <a:gd name="connsiteX17" fmla="*/ 57150 w 400050"/>
                  <a:gd name="connsiteY17" fmla="*/ 120015 h 400050"/>
                  <a:gd name="connsiteX18" fmla="*/ 41910 w 400050"/>
                  <a:gd name="connsiteY18" fmla="*/ 157163 h 400050"/>
                  <a:gd name="connsiteX19" fmla="*/ 0 w 400050"/>
                  <a:gd name="connsiteY19" fmla="*/ 178117 h 400050"/>
                  <a:gd name="connsiteX20" fmla="*/ 0 w 400050"/>
                  <a:gd name="connsiteY20" fmla="*/ 225742 h 400050"/>
                  <a:gd name="connsiteX21" fmla="*/ 41910 w 400050"/>
                  <a:gd name="connsiteY21" fmla="*/ 246698 h 400050"/>
                  <a:gd name="connsiteX22" fmla="*/ 57150 w 400050"/>
                  <a:gd name="connsiteY22" fmla="*/ 283845 h 400050"/>
                  <a:gd name="connsiteX23" fmla="*/ 42863 w 400050"/>
                  <a:gd name="connsiteY23" fmla="*/ 328613 h 400050"/>
                  <a:gd name="connsiteX24" fmla="*/ 76200 w 400050"/>
                  <a:gd name="connsiteY24" fmla="*/ 361950 h 400050"/>
                  <a:gd name="connsiteX25" fmla="*/ 120968 w 400050"/>
                  <a:gd name="connsiteY25" fmla="*/ 347663 h 400050"/>
                  <a:gd name="connsiteX26" fmla="*/ 158115 w 400050"/>
                  <a:gd name="connsiteY26" fmla="*/ 362903 h 400050"/>
                  <a:gd name="connsiteX27" fmla="*/ 179070 w 400050"/>
                  <a:gd name="connsiteY27" fmla="*/ 404813 h 400050"/>
                  <a:gd name="connsiteX28" fmla="*/ 226695 w 400050"/>
                  <a:gd name="connsiteY28" fmla="*/ 404813 h 400050"/>
                  <a:gd name="connsiteX29" fmla="*/ 247650 w 400050"/>
                  <a:gd name="connsiteY29" fmla="*/ 362903 h 400050"/>
                  <a:gd name="connsiteX30" fmla="*/ 284798 w 400050"/>
                  <a:gd name="connsiteY30" fmla="*/ 347663 h 400050"/>
                  <a:gd name="connsiteX31" fmla="*/ 329565 w 400050"/>
                  <a:gd name="connsiteY31" fmla="*/ 362903 h 400050"/>
                  <a:gd name="connsiteX32" fmla="*/ 362903 w 400050"/>
                  <a:gd name="connsiteY32" fmla="*/ 328613 h 400050"/>
                  <a:gd name="connsiteX33" fmla="*/ 348615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  <a:gd name="connsiteX38" fmla="*/ 348615 w 400050"/>
                  <a:gd name="connsiteY38" fmla="*/ 120967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 descr="D">
              <a:extLst>
                <a:ext uri="{FF2B5EF4-FFF2-40B4-BE49-F238E27FC236}">
                  <a16:creationId xmlns:a16="http://schemas.microsoft.com/office/drawing/2014/main" id="{61E72920-AB57-4582-9F5A-6E57205D1FA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pSpPr/>
            <p:nvPr/>
          </p:nvGrpSpPr>
          <p:grpSpPr>
            <a:xfrm>
              <a:off x="3804929" y="2894022"/>
              <a:ext cx="542925" cy="352425"/>
              <a:chOff x="6327280" y="2474572"/>
              <a:chExt cx="542925" cy="35242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3DD0007-6ECD-4D6B-A0C1-B8AE04CDE6F4}"/>
                  </a:ext>
                </a:extLst>
              </p:cNvPr>
              <p:cNvSpPr/>
              <p:nvPr/>
            </p:nvSpPr>
            <p:spPr>
              <a:xfrm>
                <a:off x="6327280" y="2474572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02D575E-FD8A-4492-9A8C-C4F494EBBFDE}"/>
                  </a:ext>
                </a:extLst>
              </p:cNvPr>
              <p:cNvSpPr/>
              <p:nvPr/>
            </p:nvSpPr>
            <p:spPr>
              <a:xfrm>
                <a:off x="6327280" y="2588872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B372EA4-CE60-49D7-94F5-48676F5F3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331" y="2776756"/>
              <a:ext cx="688842" cy="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D79DC88-92BB-4A8B-9AFF-C1274B147E68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02" y="3495568"/>
              <a:ext cx="0" cy="177085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A22C84E-F86F-4475-BA54-2CF265649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572" y="3495568"/>
              <a:ext cx="418426" cy="851984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18751B-79A2-4B8F-9BBA-625F404F8A6C}"/>
                </a:ext>
              </a:extLst>
            </p:cNvPr>
            <p:cNvCxnSpPr/>
            <p:nvPr/>
          </p:nvCxnSpPr>
          <p:spPr>
            <a:xfrm>
              <a:off x="5214633" y="1409144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9D4A44C-8A1B-4B68-92B7-6F8D4CD5E964}"/>
                </a:ext>
              </a:extLst>
            </p:cNvPr>
            <p:cNvSpPr txBox="1"/>
            <p:nvPr/>
          </p:nvSpPr>
          <p:spPr>
            <a:xfrm>
              <a:off x="4443152" y="951264"/>
              <a:ext cx="622185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      Set-up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065F256-535A-40D5-BAEB-DF74BC511F02}"/>
                </a:ext>
              </a:extLst>
            </p:cNvPr>
            <p:cNvGrpSpPr/>
            <p:nvPr/>
          </p:nvGrpSpPr>
          <p:grpSpPr>
            <a:xfrm>
              <a:off x="4476882" y="2124391"/>
              <a:ext cx="691875" cy="630139"/>
              <a:chOff x="6635592" y="1932386"/>
              <a:chExt cx="691875" cy="630139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DE7FBA4-1E9B-4391-AC69-3EC04FECC670}"/>
                  </a:ext>
                </a:extLst>
              </p:cNvPr>
              <p:cNvSpPr/>
              <p:nvPr/>
            </p:nvSpPr>
            <p:spPr>
              <a:xfrm>
                <a:off x="6774693" y="2046170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767B0759-E802-43F4-B05D-A147518766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5592" y="193238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139CD57-DE39-4E18-A963-944B792C1F30}"/>
                </a:ext>
              </a:extLst>
            </p:cNvPr>
            <p:cNvGrpSpPr/>
            <p:nvPr/>
          </p:nvGrpSpPr>
          <p:grpSpPr>
            <a:xfrm>
              <a:off x="4658099" y="4181098"/>
              <a:ext cx="691875" cy="630139"/>
              <a:chOff x="6788274" y="4015732"/>
              <a:chExt cx="691875" cy="630139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A1A727A-C3CB-47F1-894B-6D02D9FADF3B}"/>
                  </a:ext>
                </a:extLst>
              </p:cNvPr>
              <p:cNvSpPr/>
              <p:nvPr/>
            </p:nvSpPr>
            <p:spPr>
              <a:xfrm>
                <a:off x="6946037" y="4129516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96C58D09-F107-4AD0-9847-B826EE5C87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88274" y="4015732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7B443EC-D90C-4AA5-A789-E1576742F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2440" y="4347404"/>
              <a:ext cx="688842" cy="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5A90376-373D-4EFD-A4DD-9C4FC23B7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1655" y="4338440"/>
              <a:ext cx="448103" cy="92694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5AC9798-C860-4751-96EB-AC769DAD38FA}"/>
                </a:ext>
              </a:extLst>
            </p:cNvPr>
            <p:cNvSpPr/>
            <p:nvPr/>
          </p:nvSpPr>
          <p:spPr>
            <a:xfrm flipH="1" flipV="1">
              <a:off x="3053306" y="1454264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161EADA-3C32-4404-A15F-C961D755A12E}"/>
                </a:ext>
              </a:extLst>
            </p:cNvPr>
            <p:cNvSpPr/>
            <p:nvPr/>
          </p:nvSpPr>
          <p:spPr>
            <a:xfrm flipH="1" flipV="1">
              <a:off x="3793534" y="144804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DC621E8-27A6-490A-B6D7-22E56C628F21}"/>
                </a:ext>
              </a:extLst>
            </p:cNvPr>
            <p:cNvSpPr/>
            <p:nvPr/>
          </p:nvSpPr>
          <p:spPr>
            <a:xfrm flipH="1" flipV="1">
              <a:off x="3793538" y="2828974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11D4D5C-6150-49EB-97A8-733EEDCE7449}"/>
                </a:ext>
              </a:extLst>
            </p:cNvPr>
            <p:cNvSpPr/>
            <p:nvPr/>
          </p:nvSpPr>
          <p:spPr>
            <a:xfrm flipH="1" flipV="1">
              <a:off x="4465333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6CB7A-0321-48DB-A21B-FE3100253D48}"/>
                </a:ext>
              </a:extLst>
            </p:cNvPr>
            <p:cNvSpPr/>
            <p:nvPr/>
          </p:nvSpPr>
          <p:spPr>
            <a:xfrm flipH="1" flipV="1">
              <a:off x="5267775" y="1457371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9EABA8-2C33-4D89-867A-D5A00529D58B}"/>
                </a:ext>
              </a:extLst>
            </p:cNvPr>
            <p:cNvSpPr/>
            <p:nvPr/>
          </p:nvSpPr>
          <p:spPr>
            <a:xfrm flipH="1" flipV="1">
              <a:off x="7105906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D427314-9980-4C52-B4C0-F84A8A167614}"/>
                </a:ext>
              </a:extLst>
            </p:cNvPr>
            <p:cNvSpPr/>
            <p:nvPr/>
          </p:nvSpPr>
          <p:spPr>
            <a:xfrm flipH="1" flipV="1">
              <a:off x="7740381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D528D56-9CEB-48D7-A064-7D16E7B7B2BD}"/>
                </a:ext>
              </a:extLst>
            </p:cNvPr>
            <p:cNvSpPr/>
            <p:nvPr/>
          </p:nvSpPr>
          <p:spPr>
            <a:xfrm flipH="1" flipV="1">
              <a:off x="8449513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967F1BC-DD6C-4E4D-B445-814AA10C5018}"/>
                </a:ext>
              </a:extLst>
            </p:cNvPr>
            <p:cNvSpPr/>
            <p:nvPr/>
          </p:nvSpPr>
          <p:spPr>
            <a:xfrm flipH="1" flipV="1">
              <a:off x="3065748" y="3556766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5FECB42-E787-4F13-BC5C-BA9649844113}"/>
                </a:ext>
              </a:extLst>
            </p:cNvPr>
            <p:cNvSpPr/>
            <p:nvPr/>
          </p:nvSpPr>
          <p:spPr>
            <a:xfrm flipH="1" flipV="1">
              <a:off x="4866554" y="354743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D4E43AF-2AAE-4D67-AC9B-435A133B468F}"/>
                </a:ext>
              </a:extLst>
            </p:cNvPr>
            <p:cNvSpPr/>
            <p:nvPr/>
          </p:nvSpPr>
          <p:spPr>
            <a:xfrm flipH="1" flipV="1">
              <a:off x="7740386" y="355676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F7395CE-48AD-4E57-9102-47B1909ABA50}"/>
                </a:ext>
              </a:extLst>
            </p:cNvPr>
            <p:cNvGrpSpPr/>
            <p:nvPr/>
          </p:nvGrpSpPr>
          <p:grpSpPr>
            <a:xfrm>
              <a:off x="5274933" y="3671563"/>
              <a:ext cx="1755567" cy="935879"/>
              <a:chOff x="7043752" y="4821944"/>
              <a:chExt cx="1755567" cy="935879"/>
            </a:xfrm>
          </p:grpSpPr>
          <p:sp>
            <p:nvSpPr>
              <p:cNvPr id="150" name="Freeform 6">
                <a:extLst>
                  <a:ext uri="{FF2B5EF4-FFF2-40B4-BE49-F238E27FC236}">
                    <a16:creationId xmlns:a16="http://schemas.microsoft.com/office/drawing/2014/main" id="{8A7DD36C-6D6F-4ADE-97A4-FB8C5E26CE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43752" y="482194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2B76030-A55E-45EA-AF59-1376CDD4E6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77634" y="5127684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">
                <a:extLst>
                  <a:ext uri="{FF2B5EF4-FFF2-40B4-BE49-F238E27FC236}">
                    <a16:creationId xmlns:a16="http://schemas.microsoft.com/office/drawing/2014/main" id="{F140DA9B-D095-466D-9796-23FB5B8AFE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07444" y="4821944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7C014B6-227F-4514-B6C9-BECFD752DD80}"/>
                  </a:ext>
                </a:extLst>
              </p:cNvPr>
              <p:cNvSpPr txBox="1"/>
              <p:nvPr/>
            </p:nvSpPr>
            <p:spPr>
              <a:xfrm>
                <a:off x="7144432" y="5124014"/>
                <a:ext cx="1545364" cy="138451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67676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Dairy branch</a:t>
                </a:r>
              </a:p>
            </p:txBody>
          </p:sp>
        </p:grp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28E70F3-7878-4519-AE03-95E9903D3C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73749" y="1772575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9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D856E1-EEE4-4E59-9D67-312F51B3963A}"/>
              </a:ext>
            </a:extLst>
          </p:cNvPr>
          <p:cNvGrpSpPr/>
          <p:nvPr/>
        </p:nvGrpSpPr>
        <p:grpSpPr>
          <a:xfrm>
            <a:off x="407147" y="464971"/>
            <a:ext cx="2248248" cy="1473134"/>
            <a:chOff x="1159578" y="1913066"/>
            <a:chExt cx="1759161" cy="947185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45A19A7F-C030-429E-9C5A-33A17ED80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3221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8765242-FB3A-4DE9-9A93-457FA1F3AF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9578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12DF93-63FF-4219-9368-A163F22852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864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C0883-3D3D-496A-B0AB-896EF10537A4}"/>
              </a:ext>
            </a:extLst>
          </p:cNvPr>
          <p:cNvGrpSpPr/>
          <p:nvPr/>
        </p:nvGrpSpPr>
        <p:grpSpPr>
          <a:xfrm>
            <a:off x="411062" y="2408027"/>
            <a:ext cx="2250000" cy="1472400"/>
            <a:chOff x="7043752" y="4821944"/>
            <a:chExt cx="1755567" cy="935879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A2DA1FB-7F38-49A9-8C96-4336C688C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5A4C12-FCB9-452A-B92C-FA97018BFA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F07185A-2BDC-44B1-AF80-49153B37FE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BCE082-9D82-431C-B3CE-43FB24F228B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CB11A-8007-4678-A82D-9FFF0E1AE94A}"/>
              </a:ext>
            </a:extLst>
          </p:cNvPr>
          <p:cNvGrpSpPr/>
          <p:nvPr/>
        </p:nvGrpSpPr>
        <p:grpSpPr>
          <a:xfrm>
            <a:off x="405395" y="4442463"/>
            <a:ext cx="2250000" cy="1472400"/>
            <a:chOff x="7043752" y="4821944"/>
            <a:chExt cx="1755567" cy="935879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073172E-7924-45D9-9B9D-396B4848D6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A96C1A9-D896-4E98-8B3F-38189F289C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71D207-1FE9-4F3D-8723-121F5035D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AC045E-C604-4A4E-A04E-55E9B7CC30EE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Mothercow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56EC2-0D96-4A5B-95D6-C136D1EE34B5}"/>
              </a:ext>
            </a:extLst>
          </p:cNvPr>
          <p:cNvGrpSpPr/>
          <p:nvPr/>
        </p:nvGrpSpPr>
        <p:grpSpPr>
          <a:xfrm>
            <a:off x="3451996" y="4442463"/>
            <a:ext cx="2250000" cy="1472400"/>
            <a:chOff x="7043752" y="4821944"/>
            <a:chExt cx="1755567" cy="935879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B7CD174-FAF8-4192-A95C-841C435FCF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9CD7046-1B29-48D2-8CD8-BD81659D7F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408F46B-0A6D-48BE-BE49-21CAE3C305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D3B0FE-2199-4873-B833-DF052623E035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767676">
                      <a:lumMod val="40000"/>
                      <a:lumOff val="60000"/>
                    </a:srgbClr>
                  </a:solidFill>
                  <a:latin typeface="Calibri" panose="020F0502020204030204"/>
                </a:rPr>
                <a:t>B</a:t>
              </a: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eef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AD2F5A-0A52-4631-9A02-3A65FA5460D0}"/>
              </a:ext>
            </a:extLst>
          </p:cNvPr>
          <p:cNvGrpSpPr/>
          <p:nvPr/>
        </p:nvGrpSpPr>
        <p:grpSpPr>
          <a:xfrm>
            <a:off x="3581031" y="2408027"/>
            <a:ext cx="2250000" cy="1472400"/>
            <a:chOff x="7043752" y="4821944"/>
            <a:chExt cx="1755567" cy="935879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172F1F8-F0DC-408B-8826-715827083C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6033CDE-DAC2-4214-A04F-ABA8512499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6DB245D-F2FA-4CB8-8380-5903F94C9C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6F70FC-806E-4780-832A-761962FB9509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Sow branch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1AD94C-2A5D-43EF-A589-B6BC75E4D6EA}"/>
              </a:ext>
            </a:extLst>
          </p:cNvPr>
          <p:cNvGrpSpPr/>
          <p:nvPr/>
        </p:nvGrpSpPr>
        <p:grpSpPr>
          <a:xfrm>
            <a:off x="3583640" y="513514"/>
            <a:ext cx="2250000" cy="1472400"/>
            <a:chOff x="7043752" y="4821944"/>
            <a:chExt cx="1755567" cy="93587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A809B63-6BFA-40C9-B55C-3759D5354F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28D9778-79F5-4F53-9DA3-098A2E83A2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28B5CC3-5F95-4982-9D21-A08C58161B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1120EB-5574-4E2C-BD43-DC76F6236F99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C8C8C8"/>
                  </a:solidFill>
                  <a:latin typeface="Calibri" panose="020F0502020204030204"/>
                </a:rPr>
                <a:t>Fattner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6078EB-BC91-4990-9706-1B4976D65637}"/>
              </a:ext>
            </a:extLst>
          </p:cNvPr>
          <p:cNvGrpSpPr/>
          <p:nvPr/>
        </p:nvGrpSpPr>
        <p:grpSpPr>
          <a:xfrm>
            <a:off x="6520269" y="508947"/>
            <a:ext cx="2250000" cy="1472400"/>
            <a:chOff x="7043752" y="4821944"/>
            <a:chExt cx="1755567" cy="935879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7D01E25-6CFA-4E67-BCA2-8A0C0441CD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1A05D02-DCCD-4ABE-9208-DD745E922D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6199E46-4F17-4F5E-9540-DB590BE057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DA4DF-4D7F-4483-A612-5B4D3CD45F0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Biogas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8554695A-EFA2-45B6-9FDE-338BD495AED5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B81E014F-E484-4101-AE73-08C99C6F10B7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160229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Cropping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F073494C-CE40-4563-92B5-70A9C09E0062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285565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Labour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C39D4052-D9EF-4249-9641-2798096131D7}"/>
              </a:ext>
            </a:extLst>
          </p:cNvPr>
          <p:cNvSpPr>
            <a:spLocks noChangeAspect="1"/>
          </p:cNvSpPr>
          <p:nvPr/>
        </p:nvSpPr>
        <p:spPr bwMode="auto">
          <a:xfrm>
            <a:off x="1998559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Herd</a:t>
            </a: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420B492-61A4-41A5-8C8B-6FDC34395013}"/>
              </a:ext>
            </a:extLst>
          </p:cNvPr>
          <p:cNvSpPr>
            <a:spLocks noChangeAspect="1"/>
          </p:cNvSpPr>
          <p:nvPr/>
        </p:nvSpPr>
        <p:spPr bwMode="auto">
          <a:xfrm>
            <a:off x="1998559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Cattle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6702E0A3-9247-4EE4-8273-EA0F36212571}"/>
              </a:ext>
            </a:extLst>
          </p:cNvPr>
          <p:cNvSpPr>
            <a:spLocks noChangeAspect="1"/>
          </p:cNvSpPr>
          <p:nvPr/>
        </p:nvSpPr>
        <p:spPr bwMode="auto">
          <a:xfrm>
            <a:off x="3176680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Pig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C2364794-3978-473F-B336-7AFFA25784B3}"/>
              </a:ext>
            </a:extLst>
          </p:cNvPr>
          <p:cNvSpPr>
            <a:spLocks noChangeAspect="1"/>
          </p:cNvSpPr>
          <p:nvPr/>
        </p:nvSpPr>
        <p:spPr bwMode="auto">
          <a:xfrm>
            <a:off x="3176680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Biogas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CB524A43-E78B-4056-A668-798DE70034F2}"/>
              </a:ext>
            </a:extLst>
          </p:cNvPr>
          <p:cNvSpPr>
            <a:spLocks noChangeAspect="1"/>
          </p:cNvSpPr>
          <p:nvPr/>
        </p:nvSpPr>
        <p:spPr bwMode="auto">
          <a:xfrm>
            <a:off x="4528527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Manure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1EFB68D-2384-4231-9E5A-5CF864646BA2}"/>
              </a:ext>
            </a:extLst>
          </p:cNvPr>
          <p:cNvSpPr>
            <a:spLocks noChangeAspect="1"/>
          </p:cNvSpPr>
          <p:nvPr/>
        </p:nvSpPr>
        <p:spPr bwMode="auto">
          <a:xfrm>
            <a:off x="4528527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Fattner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A66129-88F0-427D-9CF2-96F63EFD1ABB}"/>
              </a:ext>
            </a:extLst>
          </p:cNvPr>
          <p:cNvGrpSpPr/>
          <p:nvPr/>
        </p:nvGrpSpPr>
        <p:grpSpPr>
          <a:xfrm>
            <a:off x="5508614" y="4699000"/>
            <a:ext cx="806394" cy="601618"/>
            <a:chOff x="3377440" y="3460750"/>
            <a:chExt cx="806394" cy="6016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31A706-806E-4917-974E-99F520B6A515}"/>
                </a:ext>
              </a:extLst>
            </p:cNvPr>
            <p:cNvGrpSpPr/>
            <p:nvPr/>
          </p:nvGrpSpPr>
          <p:grpSpPr>
            <a:xfrm>
              <a:off x="3377441" y="3460750"/>
              <a:ext cx="806393" cy="601618"/>
              <a:chOff x="3431445" y="3429000"/>
              <a:chExt cx="806393" cy="6016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2DED69-90C3-41A5-A450-D8304279F5A0}"/>
                  </a:ext>
                </a:extLst>
              </p:cNvPr>
              <p:cNvSpPr/>
              <p:nvPr/>
            </p:nvSpPr>
            <p:spPr>
              <a:xfrm>
                <a:off x="3431445" y="3429000"/>
                <a:ext cx="806393" cy="601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0F0262-A083-4D67-95B9-0CA0BC815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1445" y="3593634"/>
                <a:ext cx="80639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C84B64B-A925-44C2-A2D6-D69C20AA91C2}"/>
                  </a:ext>
                </a:extLst>
              </p:cNvPr>
              <p:cNvSpPr/>
              <p:nvPr/>
            </p:nvSpPr>
            <p:spPr>
              <a:xfrm>
                <a:off x="4107656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9CFFD8-CFB5-459D-A93F-0F8E7C91E3A6}"/>
                  </a:ext>
                </a:extLst>
              </p:cNvPr>
              <p:cNvSpPr/>
              <p:nvPr/>
            </p:nvSpPr>
            <p:spPr>
              <a:xfrm>
                <a:off x="3973241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927FCFE-F5DC-46BC-9461-4C2C450C38AA}"/>
                  </a:ext>
                </a:extLst>
              </p:cNvPr>
              <p:cNvSpPr/>
              <p:nvPr/>
            </p:nvSpPr>
            <p:spPr>
              <a:xfrm>
                <a:off x="4042046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D30C1A-5AD0-4952-9D66-5A9A8CF926CA}"/>
                </a:ext>
              </a:extLst>
            </p:cNvPr>
            <p:cNvSpPr txBox="1"/>
            <p:nvPr/>
          </p:nvSpPr>
          <p:spPr>
            <a:xfrm>
              <a:off x="3377440" y="3625384"/>
              <a:ext cx="806393" cy="355600"/>
            </a:xfrm>
            <a:prstGeom prst="rect">
              <a:avLst/>
            </a:prstGeom>
          </p:spPr>
          <p:txBody>
            <a:bodyPr wrap="none" rtlCol="0">
              <a:normAutofit fontScale="25000" lnSpcReduction="20000"/>
            </a:bodyPr>
            <a:lstStyle/>
            <a:p>
              <a:pPr algn="r"/>
              <a:r>
                <a:rPr lang="en-US" sz="12800" dirty="0">
                  <a:solidFill>
                    <a:sysClr val="windowText" lastClr="000000"/>
                  </a:solidFill>
                </a:rPr>
                <a:t>&lt;  &gt;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C993B2-C3F8-434A-BA61-7BCD3D17EDE3}"/>
                </a:ext>
              </a:extLst>
            </p:cNvPr>
            <p:cNvSpPr txBox="1"/>
            <p:nvPr/>
          </p:nvSpPr>
          <p:spPr>
            <a:xfrm>
              <a:off x="3637737" y="3656551"/>
              <a:ext cx="304800" cy="37465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r"/>
              <a:r>
                <a:rPr lang="en-US" b="1" dirty="0"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6513DC7D-EC6B-4A07-992B-5B2B7DB6EAE2}"/>
              </a:ext>
            </a:extLst>
          </p:cNvPr>
          <p:cNvSpPr/>
          <p:nvPr/>
        </p:nvSpPr>
        <p:spPr>
          <a:xfrm>
            <a:off x="6638206" y="826864"/>
            <a:ext cx="1904340" cy="2893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0D87B75F-13AC-499F-A7A6-BF214183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8048" y="5076204"/>
            <a:ext cx="569462" cy="569462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D92C34F8-8A41-41C1-BDE6-AA3FABB76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568" y="3111711"/>
            <a:ext cx="508244" cy="508244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635579D5-839A-4386-8B7A-433067053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4931" y="2247717"/>
            <a:ext cx="914400" cy="914400"/>
          </a:xfrm>
          <a:prstGeom prst="rect">
            <a:avLst/>
          </a:prstGeom>
        </p:spPr>
      </p:pic>
      <p:pic>
        <p:nvPicPr>
          <p:cNvPr id="36" name="Graphic 35" descr="Web design">
            <a:extLst>
              <a:ext uri="{FF2B5EF4-FFF2-40B4-BE49-F238E27FC236}">
                <a16:creationId xmlns:a16="http://schemas.microsoft.com/office/drawing/2014/main" id="{CD948F38-50AE-4AE3-A315-B561EC264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0779" y="4229421"/>
            <a:ext cx="684000" cy="684000"/>
          </a:xfrm>
          <a:prstGeom prst="rect">
            <a:avLst/>
          </a:prstGeom>
        </p:spPr>
      </p:pic>
      <p:pic>
        <p:nvPicPr>
          <p:cNvPr id="38" name="Graphic 37" descr="Books on shelf">
            <a:extLst>
              <a:ext uri="{FF2B5EF4-FFF2-40B4-BE49-F238E27FC236}">
                <a16:creationId xmlns:a16="http://schemas.microsoft.com/office/drawing/2014/main" id="{68A96CD6-F29C-4789-B63C-3ECC756B4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853" y="1107346"/>
            <a:ext cx="478959" cy="478959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781B378B-36B3-4F6F-BB99-C074D52DF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853" y="2034229"/>
            <a:ext cx="478959" cy="4789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4BB4675-93C1-4486-B8FB-E4C9FD34A197}"/>
              </a:ext>
            </a:extLst>
          </p:cNvPr>
          <p:cNvSpPr txBox="1"/>
          <p:nvPr/>
        </p:nvSpPr>
        <p:spPr>
          <a:xfrm>
            <a:off x="602220" y="1502113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123A1-30CE-4EF7-A4D6-1AB649074472}"/>
              </a:ext>
            </a:extLst>
          </p:cNvPr>
          <p:cNvSpPr txBox="1"/>
          <p:nvPr/>
        </p:nvSpPr>
        <p:spPr>
          <a:xfrm>
            <a:off x="462960" y="2423449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Literature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E0FBC1-F5EB-4059-9BD3-AF9220CE813F}"/>
              </a:ext>
            </a:extLst>
          </p:cNvPr>
          <p:cNvSpPr txBox="1"/>
          <p:nvPr/>
        </p:nvSpPr>
        <p:spPr>
          <a:xfrm>
            <a:off x="462960" y="3619955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Databases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E83398-ACE2-4CB9-8E90-4BC06C4BAE61}"/>
              </a:ext>
            </a:extLst>
          </p:cNvPr>
          <p:cNvCxnSpPr>
            <a:cxnSpLocks/>
          </p:cNvCxnSpPr>
          <p:nvPr/>
        </p:nvCxnSpPr>
        <p:spPr>
          <a:xfrm>
            <a:off x="2191892" y="145938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FE4D72D-8703-4DB0-BF7E-A3C938BABE36}"/>
              </a:ext>
            </a:extLst>
          </p:cNvPr>
          <p:cNvCxnSpPr>
            <a:cxnSpLocks/>
          </p:cNvCxnSpPr>
          <p:nvPr/>
        </p:nvCxnSpPr>
        <p:spPr>
          <a:xfrm>
            <a:off x="2160779" y="2226461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B3D504-7C63-48A8-87FD-EABCA386D822}"/>
              </a:ext>
            </a:extLst>
          </p:cNvPr>
          <p:cNvCxnSpPr>
            <a:cxnSpLocks/>
          </p:cNvCxnSpPr>
          <p:nvPr/>
        </p:nvCxnSpPr>
        <p:spPr>
          <a:xfrm>
            <a:off x="2136274" y="3218805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3BB851-DDFA-4520-8AE8-601B68575446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905113" y="3949797"/>
            <a:ext cx="931238" cy="110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05B4869-E14E-43E0-933B-3BD0AD2DFDCA}"/>
              </a:ext>
            </a:extLst>
          </p:cNvPr>
          <p:cNvSpPr txBox="1"/>
          <p:nvPr/>
        </p:nvSpPr>
        <p:spPr>
          <a:xfrm>
            <a:off x="1921079" y="4787528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JSON / R / GAMS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BC66B4-196F-4B85-ADD5-C5A462BA25B4}"/>
              </a:ext>
            </a:extLst>
          </p:cNvPr>
          <p:cNvSpPr txBox="1"/>
          <p:nvPr/>
        </p:nvSpPr>
        <p:spPr>
          <a:xfrm>
            <a:off x="1177812" y="5637771"/>
            <a:ext cx="2810311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KTBL API for German cropping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1D91CE8-3498-4C0C-B674-832F8E3B8D95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3556932" y="4165096"/>
            <a:ext cx="1275479" cy="840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ABF85C8-719F-4A80-B0C0-3159942C8D10}"/>
              </a:ext>
            </a:extLst>
          </p:cNvPr>
          <p:cNvSpPr txBox="1"/>
          <p:nvPr/>
        </p:nvSpPr>
        <p:spPr>
          <a:xfrm>
            <a:off x="3427255" y="3750526"/>
            <a:ext cx="2810311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FarmDyn</a:t>
            </a:r>
            <a:r>
              <a:rPr lang="en-US" sz="1600" b="1" dirty="0">
                <a:solidFill>
                  <a:schemeClr val="bg1"/>
                </a:solidFill>
              </a:rPr>
              <a:t> database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7E4BCFE-E5AE-43D9-A4BF-CC55957E6ED2}"/>
              </a:ext>
            </a:extLst>
          </p:cNvPr>
          <p:cNvGrpSpPr/>
          <p:nvPr/>
        </p:nvGrpSpPr>
        <p:grpSpPr>
          <a:xfrm>
            <a:off x="3909657" y="826864"/>
            <a:ext cx="1904340" cy="2893688"/>
            <a:chOff x="3918011" y="663245"/>
            <a:chExt cx="1904340" cy="28936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F2A51E-93B4-490D-A070-5A634E395A1E}"/>
                </a:ext>
              </a:extLst>
            </p:cNvPr>
            <p:cNvSpPr/>
            <p:nvPr/>
          </p:nvSpPr>
          <p:spPr>
            <a:xfrm>
              <a:off x="3918011" y="663245"/>
              <a:ext cx="1904340" cy="28936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Open folder">
              <a:extLst>
                <a:ext uri="{FF2B5EF4-FFF2-40B4-BE49-F238E27FC236}">
                  <a16:creationId xmlns:a16="http://schemas.microsoft.com/office/drawing/2014/main" id="{AE91C259-B2E0-46DF-B5BF-0DC4F806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89102" y="687955"/>
              <a:ext cx="495180" cy="495180"/>
            </a:xfrm>
            <a:prstGeom prst="rect">
              <a:avLst/>
            </a:prstGeom>
          </p:spPr>
        </p:pic>
        <p:pic>
          <p:nvPicPr>
            <p:cNvPr id="143" name="Graphic 142" descr="Open folder">
              <a:extLst>
                <a:ext uri="{FF2B5EF4-FFF2-40B4-BE49-F238E27FC236}">
                  <a16:creationId xmlns:a16="http://schemas.microsoft.com/office/drawing/2014/main" id="{C4081471-C058-459B-98DF-03DF8E240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8569" y="703626"/>
              <a:ext cx="495180" cy="49518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8B1EE3-25A7-4BA2-B353-7F967D8F4CDF}"/>
                </a:ext>
              </a:extLst>
            </p:cNvPr>
            <p:cNvSpPr txBox="1"/>
            <p:nvPr/>
          </p:nvSpPr>
          <p:spPr>
            <a:xfrm>
              <a:off x="3918011" y="1068400"/>
              <a:ext cx="914400" cy="39649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gms</a:t>
              </a:r>
              <a:r>
                <a:rPr lang="en-US" sz="1400" b="1" dirty="0">
                  <a:solidFill>
                    <a:schemeClr val="bg1"/>
                  </a:solidFill>
                </a:rPr>
                <a:t> files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2D1684-885D-46DB-9096-B5307F90B4C7}"/>
                </a:ext>
              </a:extLst>
            </p:cNvPr>
            <p:cNvSpPr txBox="1"/>
            <p:nvPr/>
          </p:nvSpPr>
          <p:spPr>
            <a:xfrm>
              <a:off x="4848959" y="1084071"/>
              <a:ext cx="914400" cy="39649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gdx</a:t>
              </a:r>
              <a:r>
                <a:rPr lang="en-US" sz="1400" b="1" dirty="0">
                  <a:solidFill>
                    <a:schemeClr val="bg1"/>
                  </a:solidFill>
                </a:rPr>
                <a:t> files</a:t>
              </a:r>
            </a:p>
          </p:txBody>
        </p:sp>
        <p:grpSp>
          <p:nvGrpSpPr>
            <p:cNvPr id="164" name="Graphic 6" descr="Database">
              <a:extLst>
                <a:ext uri="{FF2B5EF4-FFF2-40B4-BE49-F238E27FC236}">
                  <a16:creationId xmlns:a16="http://schemas.microsoft.com/office/drawing/2014/main" id="{D775AF1A-951B-4855-AC07-082C6C7E04E5}"/>
                </a:ext>
              </a:extLst>
            </p:cNvPr>
            <p:cNvGrpSpPr/>
            <p:nvPr/>
          </p:nvGrpSpPr>
          <p:grpSpPr>
            <a:xfrm>
              <a:off x="4141359" y="1459384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2CAA262-777F-48C0-98DA-B03F0F6DB711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E50261B-4DAA-4F65-B677-25F3B784E24B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aphic 6" descr="Database">
              <a:extLst>
                <a:ext uri="{FF2B5EF4-FFF2-40B4-BE49-F238E27FC236}">
                  <a16:creationId xmlns:a16="http://schemas.microsoft.com/office/drawing/2014/main" id="{409E2830-AE02-492F-8DB0-67DF9F7E7098}"/>
                </a:ext>
              </a:extLst>
            </p:cNvPr>
            <p:cNvGrpSpPr/>
            <p:nvPr/>
          </p:nvGrpSpPr>
          <p:grpSpPr>
            <a:xfrm>
              <a:off x="4141358" y="1926109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112BD7F-F263-4C1A-B787-9B302CE8F4D7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860048C-5550-4FAF-A862-E0350FA1190D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aphic 6" descr="Database">
              <a:extLst>
                <a:ext uri="{FF2B5EF4-FFF2-40B4-BE49-F238E27FC236}">
                  <a16:creationId xmlns:a16="http://schemas.microsoft.com/office/drawing/2014/main" id="{640843BC-96C2-4A86-BB0D-CE90604214C0}"/>
                </a:ext>
              </a:extLst>
            </p:cNvPr>
            <p:cNvGrpSpPr/>
            <p:nvPr/>
          </p:nvGrpSpPr>
          <p:grpSpPr>
            <a:xfrm>
              <a:off x="4141357" y="2431207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6276183-0185-4970-B7C3-1193D4AA61C0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D050429-183C-4DDF-B359-2766A96751A6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8" name="Graphic 6" descr="Database">
              <a:extLst>
                <a:ext uri="{FF2B5EF4-FFF2-40B4-BE49-F238E27FC236}">
                  <a16:creationId xmlns:a16="http://schemas.microsoft.com/office/drawing/2014/main" id="{1D74667A-67B2-4323-B8C6-A6AD41498DC4}"/>
                </a:ext>
              </a:extLst>
            </p:cNvPr>
            <p:cNvGrpSpPr/>
            <p:nvPr/>
          </p:nvGrpSpPr>
          <p:grpSpPr>
            <a:xfrm>
              <a:off x="4141357" y="2916673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F758831-E6EA-4863-9E4A-EA6A1D36AF6D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ACCF558-F615-45EF-A33C-F425F1D21CD9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aphic 6" descr="Database">
              <a:extLst>
                <a:ext uri="{FF2B5EF4-FFF2-40B4-BE49-F238E27FC236}">
                  <a16:creationId xmlns:a16="http://schemas.microsoft.com/office/drawing/2014/main" id="{08990E2F-D966-4AB5-82C0-0117C679BBD2}"/>
                </a:ext>
              </a:extLst>
            </p:cNvPr>
            <p:cNvGrpSpPr/>
            <p:nvPr/>
          </p:nvGrpSpPr>
          <p:grpSpPr>
            <a:xfrm>
              <a:off x="5010824" y="1628433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305D5AC-E078-46C4-A8F8-197688DECAF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DEA69EF-6E11-40AE-B337-A0B8DDF206C2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aphic 6" descr="Database">
              <a:extLst>
                <a:ext uri="{FF2B5EF4-FFF2-40B4-BE49-F238E27FC236}">
                  <a16:creationId xmlns:a16="http://schemas.microsoft.com/office/drawing/2014/main" id="{1A11ED3E-0B6C-46BF-BDE5-EFF5C7211CFB}"/>
                </a:ext>
              </a:extLst>
            </p:cNvPr>
            <p:cNvGrpSpPr/>
            <p:nvPr/>
          </p:nvGrpSpPr>
          <p:grpSpPr>
            <a:xfrm>
              <a:off x="5010824" y="2083356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6D8398-3D82-46AD-A60D-32A705A66D4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28A45D0-1F1C-403C-8EF7-849BE4FC256E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aphic 6" descr="Database">
              <a:extLst>
                <a:ext uri="{FF2B5EF4-FFF2-40B4-BE49-F238E27FC236}">
                  <a16:creationId xmlns:a16="http://schemas.microsoft.com/office/drawing/2014/main" id="{A0DD0614-6F32-426E-BC43-3208C5B0D084}"/>
                </a:ext>
              </a:extLst>
            </p:cNvPr>
            <p:cNvGrpSpPr/>
            <p:nvPr/>
          </p:nvGrpSpPr>
          <p:grpSpPr>
            <a:xfrm>
              <a:off x="5010823" y="2604410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CFC61A-AEE3-4499-B4DB-BEAD410A0B8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9734DB8-1C16-4324-AC2C-D51FDA4A9E55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0" name="Graphic 189" descr="Web design">
            <a:extLst>
              <a:ext uri="{FF2B5EF4-FFF2-40B4-BE49-F238E27FC236}">
                <a16:creationId xmlns:a16="http://schemas.microsoft.com/office/drawing/2014/main" id="{180B3BE3-D8F2-46A4-99AF-FC052E82B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1742" y="1600602"/>
            <a:ext cx="684000" cy="68400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D06F15AF-4A8C-4A15-8317-A177DCD2B289}"/>
              </a:ext>
            </a:extLst>
          </p:cNvPr>
          <p:cNvSpPr txBox="1"/>
          <p:nvPr/>
        </p:nvSpPr>
        <p:spPr>
          <a:xfrm>
            <a:off x="9856090" y="2120680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GAMS / Python </a:t>
            </a:r>
          </a:p>
        </p:txBody>
      </p:sp>
      <p:pic>
        <p:nvPicPr>
          <p:cNvPr id="192" name="Graphic 191" descr="Server">
            <a:extLst>
              <a:ext uri="{FF2B5EF4-FFF2-40B4-BE49-F238E27FC236}">
                <a16:creationId xmlns:a16="http://schemas.microsoft.com/office/drawing/2014/main" id="{7FA49EBD-E165-4AF7-9347-3958B8EA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940" y="3134181"/>
            <a:ext cx="569462" cy="569462"/>
          </a:xfrm>
          <a:prstGeom prst="rect">
            <a:avLst/>
          </a:prstGeom>
        </p:spPr>
      </p:pic>
      <p:pic>
        <p:nvPicPr>
          <p:cNvPr id="193" name="Graphic 192" descr="Web design">
            <a:extLst>
              <a:ext uri="{FF2B5EF4-FFF2-40B4-BE49-F238E27FC236}">
                <a16:creationId xmlns:a16="http://schemas.microsoft.com/office/drawing/2014/main" id="{EBD975ED-CEC5-4680-9CF3-8C17314CD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2671" y="2287398"/>
            <a:ext cx="684000" cy="684000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14FC79-A194-4467-ABFF-64F3864F3CFA}"/>
              </a:ext>
            </a:extLst>
          </p:cNvPr>
          <p:cNvGrpSpPr/>
          <p:nvPr/>
        </p:nvGrpSpPr>
        <p:grpSpPr>
          <a:xfrm>
            <a:off x="7369307" y="1074630"/>
            <a:ext cx="506581" cy="490451"/>
            <a:chOff x="6635592" y="1932386"/>
            <a:chExt cx="691875" cy="630139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0AFFB4D-FAA3-4DF0-BA23-ADCD43C82436}"/>
                </a:ext>
              </a:extLst>
            </p:cNvPr>
            <p:cNvSpPr/>
            <p:nvPr/>
          </p:nvSpPr>
          <p:spPr>
            <a:xfrm>
              <a:off x="6774693" y="2046170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713FA783-96A6-470C-87F4-9E8066BA4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5592" y="193238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588F292-A427-4689-BA1D-EC76B633FE43}"/>
              </a:ext>
            </a:extLst>
          </p:cNvPr>
          <p:cNvSpPr txBox="1"/>
          <p:nvPr/>
        </p:nvSpPr>
        <p:spPr>
          <a:xfrm>
            <a:off x="6648070" y="1544667"/>
            <a:ext cx="1793913" cy="43076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 configuration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02E0EE-18D6-42A6-BEA5-5DEF97D119B1}"/>
              </a:ext>
            </a:extLst>
          </p:cNvPr>
          <p:cNvSpPr txBox="1"/>
          <p:nvPr/>
        </p:nvSpPr>
        <p:spPr>
          <a:xfrm>
            <a:off x="7248145" y="2838019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GAMS / Python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B5559E6-F859-4D58-AE84-D38C89EC9766}"/>
              </a:ext>
            </a:extLst>
          </p:cNvPr>
          <p:cNvSpPr txBox="1"/>
          <p:nvPr/>
        </p:nvSpPr>
        <p:spPr>
          <a:xfrm>
            <a:off x="5967359" y="3750526"/>
            <a:ext cx="3282892" cy="62216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User case dependent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 data processing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42750BF-BC4C-4308-8279-B2F3582B2365}"/>
              </a:ext>
            </a:extLst>
          </p:cNvPr>
          <p:cNvCxnSpPr>
            <a:cxnSpLocks/>
          </p:cNvCxnSpPr>
          <p:nvPr/>
        </p:nvCxnSpPr>
        <p:spPr>
          <a:xfrm flipH="1">
            <a:off x="5967359" y="1430266"/>
            <a:ext cx="47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180BE5C-86CE-49F2-B350-42CAD4C8E2CB}"/>
              </a:ext>
            </a:extLst>
          </p:cNvPr>
          <p:cNvCxnSpPr>
            <a:cxnSpLocks/>
          </p:cNvCxnSpPr>
          <p:nvPr/>
        </p:nvCxnSpPr>
        <p:spPr>
          <a:xfrm>
            <a:off x="6010130" y="2971398"/>
            <a:ext cx="426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587F51A-4030-4F3B-A0F3-E1DF047C0966}"/>
              </a:ext>
            </a:extLst>
          </p:cNvPr>
          <p:cNvCxnSpPr>
            <a:cxnSpLocks/>
          </p:cNvCxnSpPr>
          <p:nvPr/>
        </p:nvCxnSpPr>
        <p:spPr>
          <a:xfrm>
            <a:off x="8805062" y="2403604"/>
            <a:ext cx="573830" cy="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25AB086-E643-4FFD-8183-4C87D08E82F8}"/>
              </a:ext>
            </a:extLst>
          </p:cNvPr>
          <p:cNvSpPr txBox="1"/>
          <p:nvPr/>
        </p:nvSpPr>
        <p:spPr>
          <a:xfrm>
            <a:off x="8572070" y="3002569"/>
            <a:ext cx="3282892" cy="62216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FarmDyn</a:t>
            </a:r>
            <a:r>
              <a:rPr lang="en-US" sz="1600" b="1" dirty="0">
                <a:solidFill>
                  <a:schemeClr val="bg1"/>
                </a:solidFill>
              </a:rPr>
              <a:t> simulation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cMindStep">
  <a:themeElements>
    <a:clrScheme name="MarcMindStep">
      <a:dk1>
        <a:sysClr val="windowText" lastClr="000000"/>
      </a:dk1>
      <a:lt1>
        <a:sysClr val="window" lastClr="FFFFFF"/>
      </a:lt1>
      <a:dk2>
        <a:srgbClr val="44546A"/>
      </a:dk2>
      <a:lt2>
        <a:srgbClr val="ECECEC"/>
      </a:lt2>
      <a:accent1>
        <a:srgbClr val="44546A"/>
      </a:accent1>
      <a:accent2>
        <a:srgbClr val="78AB58"/>
      </a:accent2>
      <a:accent3>
        <a:srgbClr val="ECB54E"/>
      </a:accent3>
      <a:accent4>
        <a:srgbClr val="954F72"/>
      </a:accent4>
      <a:accent5>
        <a:srgbClr val="767676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 algn="r">
          <a:defRPr dirty="0" smtClean="0">
            <a:solidFill>
              <a:schemeClr val="accent5">
                <a:lumMod val="40000"/>
                <a:lumOff val="6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theme" id="{0B1727A6-07BE-405C-8A3F-6C3FC592C3DB}" vid="{79229262-1785-46F5-9409-FEB7AEBE02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MarcMindStep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Schäfer</dc:creator>
  <cp:lastModifiedBy>David.Schaefer</cp:lastModifiedBy>
  <cp:revision>32</cp:revision>
  <dcterms:created xsi:type="dcterms:W3CDTF">2021-12-06T12:34:58Z</dcterms:created>
  <dcterms:modified xsi:type="dcterms:W3CDTF">2022-01-24T13:56:51Z</dcterms:modified>
</cp:coreProperties>
</file>