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8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1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98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0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50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00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34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5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9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78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3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E7B2-DEEB-46DD-B9E9-D6BD20DB066F}" type="datetimeFigureOut">
              <a:rPr lang="nl-NL" smtClean="0"/>
              <a:t>1-6-2018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DBA-C2D3-4F65-AD87-7FFC103ED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45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dorstige k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2050"/>
            <a:ext cx="12344400" cy="80962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4025" y="0"/>
            <a:ext cx="9144000" cy="1233488"/>
          </a:xfrm>
          <a:solidFill>
            <a:schemeClr val="bg1">
              <a:alpha val="49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 err="1" smtClean="0"/>
              <a:t>Waterbeschikbaarheid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Challenge 2</a:t>
            </a:r>
            <a:endParaRPr lang="nl-NL" sz="27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714931" y="4445000"/>
            <a:ext cx="4997269" cy="2273299"/>
          </a:xfrm>
          <a:solidFill>
            <a:schemeClr val="bg1">
              <a:alpha val="54000"/>
            </a:schemeClr>
          </a:solidFill>
          <a:ln w="1905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7000"/>
              </a:srgbClr>
            </a:outerShdw>
          </a:effectLst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Annelotte v/d Linden</a:t>
            </a:r>
          </a:p>
          <a:p>
            <a:r>
              <a:rPr lang="en-GB" dirty="0" smtClean="0"/>
              <a:t>Babette Veerbeek</a:t>
            </a:r>
          </a:p>
          <a:p>
            <a:r>
              <a:rPr lang="en-GB" dirty="0" err="1" smtClean="0"/>
              <a:t>Sjoerd</a:t>
            </a:r>
            <a:r>
              <a:rPr lang="en-GB" dirty="0" smtClean="0"/>
              <a:t> </a:t>
            </a:r>
            <a:r>
              <a:rPr lang="en-GB" dirty="0" err="1" smtClean="0"/>
              <a:t>Rijpkema</a:t>
            </a:r>
            <a:endParaRPr lang="en-GB" dirty="0" smtClean="0"/>
          </a:p>
          <a:p>
            <a:r>
              <a:rPr lang="en-GB" dirty="0" err="1" smtClean="0"/>
              <a:t>Alwin</a:t>
            </a:r>
            <a:r>
              <a:rPr lang="en-GB" dirty="0" smtClean="0"/>
              <a:t> </a:t>
            </a:r>
            <a:r>
              <a:rPr lang="en-GB" dirty="0" err="1" smtClean="0"/>
              <a:t>Hubeek</a:t>
            </a:r>
            <a:endParaRPr lang="en-GB" dirty="0" smtClean="0"/>
          </a:p>
          <a:p>
            <a:r>
              <a:rPr lang="en-GB" dirty="0" smtClean="0"/>
              <a:t>John van </a:t>
            </a:r>
            <a:r>
              <a:rPr lang="en-GB" dirty="0" err="1" smtClean="0"/>
              <a:t>Smaalen</a:t>
            </a:r>
            <a:endParaRPr lang="en-GB" dirty="0" smtClean="0"/>
          </a:p>
          <a:p>
            <a:r>
              <a:rPr lang="en-GB" dirty="0" smtClean="0"/>
              <a:t>Igor </a:t>
            </a:r>
            <a:r>
              <a:rPr lang="en-GB" dirty="0" err="1" smtClean="0"/>
              <a:t>Staritsky</a:t>
            </a:r>
            <a:endParaRPr lang="en-GB" dirty="0" smtClean="0"/>
          </a:p>
          <a:p>
            <a:r>
              <a:rPr lang="en-GB" smtClean="0"/>
              <a:t>Teun</a:t>
            </a:r>
            <a:r>
              <a:rPr lang="en-GB" dirty="0" smtClean="0"/>
              <a:t> </a:t>
            </a:r>
            <a:r>
              <a:rPr lang="en-GB" dirty="0" err="1" smtClean="0"/>
              <a:t>Spek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41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smtClean="0"/>
              <a:t>was </a:t>
            </a:r>
            <a:r>
              <a:rPr lang="en-GB" dirty="0" err="1" smtClean="0"/>
              <a:t>onze</a:t>
            </a:r>
            <a:r>
              <a:rPr lang="en-GB" dirty="0" smtClean="0"/>
              <a:t> challenge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percelen presteren beter/slechter dan wij op basis van waterbeschikbaarheid verwachten? </a:t>
            </a:r>
          </a:p>
          <a:p>
            <a:endParaRPr lang="en-GB" dirty="0"/>
          </a:p>
          <a:p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factoren</a:t>
            </a:r>
            <a:endParaRPr lang="en-GB" dirty="0" smtClean="0"/>
          </a:p>
          <a:p>
            <a:pPr lvl="1"/>
            <a:r>
              <a:rPr lang="en-GB" dirty="0" err="1" smtClean="0"/>
              <a:t>Grondwaterstand</a:t>
            </a:r>
            <a:r>
              <a:rPr lang="en-GB" dirty="0" smtClean="0"/>
              <a:t>/</a:t>
            </a:r>
            <a:r>
              <a:rPr lang="en-GB" dirty="0" err="1" smtClean="0"/>
              <a:t>hoogteligging</a:t>
            </a:r>
            <a:endParaRPr lang="en-GB" dirty="0" smtClean="0"/>
          </a:p>
          <a:p>
            <a:pPr lvl="1"/>
            <a:r>
              <a:rPr lang="en-GB" dirty="0" err="1" smtClean="0"/>
              <a:t>Organisch</a:t>
            </a:r>
            <a:r>
              <a:rPr lang="en-GB" dirty="0" smtClean="0"/>
              <a:t> </a:t>
            </a:r>
            <a:r>
              <a:rPr lang="en-GB" dirty="0" err="1" smtClean="0"/>
              <a:t>stofgehalte</a:t>
            </a:r>
            <a:endParaRPr lang="en-GB" dirty="0" smtClean="0"/>
          </a:p>
          <a:p>
            <a:pPr lvl="1"/>
            <a:r>
              <a:rPr lang="en-GB" dirty="0" err="1" smtClean="0"/>
              <a:t>Bos</a:t>
            </a:r>
            <a:r>
              <a:rPr lang="en-GB" dirty="0" smtClean="0"/>
              <a:t> </a:t>
            </a:r>
            <a:r>
              <a:rPr lang="en-GB" dirty="0" err="1" smtClean="0"/>
              <a:t>nabij</a:t>
            </a:r>
            <a:r>
              <a:rPr lang="en-GB" dirty="0" smtClean="0"/>
              <a:t> </a:t>
            </a:r>
            <a:r>
              <a:rPr lang="en-GB" dirty="0" err="1" smtClean="0"/>
              <a:t>percelen</a:t>
            </a:r>
            <a:endParaRPr lang="en-GB" dirty="0" smtClean="0"/>
          </a:p>
          <a:p>
            <a:pPr lvl="1"/>
            <a:r>
              <a:rPr lang="en-GB" dirty="0" err="1" smtClean="0"/>
              <a:t>Historisch</a:t>
            </a:r>
            <a:r>
              <a:rPr lang="en-GB" dirty="0" smtClean="0"/>
              <a:t> </a:t>
            </a:r>
            <a:r>
              <a:rPr lang="en-GB" dirty="0" err="1" smtClean="0"/>
              <a:t>landgebruik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18" y="56507"/>
            <a:ext cx="10515600" cy="1325563"/>
          </a:xfrm>
        </p:spPr>
        <p:txBody>
          <a:bodyPr/>
          <a:lstStyle/>
          <a:p>
            <a:r>
              <a:rPr lang="en-GB" dirty="0" smtClean="0"/>
              <a:t>Workflow</a:t>
            </a:r>
            <a:endParaRPr lang="nl-NL" dirty="0"/>
          </a:p>
        </p:txBody>
      </p:sp>
      <p:pic>
        <p:nvPicPr>
          <p:cNvPr id="247" name="Tijdelijke aanduiding voor inhoud 24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74" y="2479150"/>
            <a:ext cx="4734753" cy="3351105"/>
          </a:xfrm>
        </p:spPr>
      </p:pic>
      <p:sp>
        <p:nvSpPr>
          <p:cNvPr id="8" name="Ovaal 7"/>
          <p:cNvSpPr/>
          <p:nvPr/>
        </p:nvSpPr>
        <p:spPr>
          <a:xfrm>
            <a:off x="10533017" y="2041525"/>
            <a:ext cx="1463040" cy="130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NDVI</a:t>
            </a:r>
            <a:endParaRPr lang="nl-NL" dirty="0"/>
          </a:p>
        </p:txBody>
      </p:sp>
      <p:sp>
        <p:nvSpPr>
          <p:cNvPr id="12" name="Ovaal 11"/>
          <p:cNvSpPr/>
          <p:nvPr/>
        </p:nvSpPr>
        <p:spPr>
          <a:xfrm>
            <a:off x="189536" y="1146719"/>
            <a:ext cx="1933303" cy="178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Grondwaterontrekking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al 12"/>
          <p:cNvSpPr/>
          <p:nvPr/>
        </p:nvSpPr>
        <p:spPr>
          <a:xfrm>
            <a:off x="7011527" y="645999"/>
            <a:ext cx="1924594" cy="1628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Grondwaterstand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al 13"/>
          <p:cNvSpPr/>
          <p:nvPr/>
        </p:nvSpPr>
        <p:spPr>
          <a:xfrm>
            <a:off x="4155857" y="616771"/>
            <a:ext cx="2016034" cy="1716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Grondwatermodel</a:t>
            </a:r>
            <a:endParaRPr lang="nl-NL" dirty="0"/>
          </a:p>
        </p:txBody>
      </p:sp>
      <p:cxnSp>
        <p:nvCxnSpPr>
          <p:cNvPr id="16" name="Rechte verbindingslijn met pijl 15"/>
          <p:cNvCxnSpPr>
            <a:stCxn id="12" idx="6"/>
            <a:endCxn id="14" idx="2"/>
          </p:cNvCxnSpPr>
          <p:nvPr/>
        </p:nvCxnSpPr>
        <p:spPr>
          <a:xfrm flipV="1">
            <a:off x="2122839" y="1475090"/>
            <a:ext cx="2033018" cy="566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14" idx="6"/>
            <a:endCxn id="13" idx="2"/>
          </p:cNvCxnSpPr>
          <p:nvPr/>
        </p:nvCxnSpPr>
        <p:spPr>
          <a:xfrm flipV="1">
            <a:off x="6171891" y="1460251"/>
            <a:ext cx="839636" cy="14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13" idx="4"/>
            <a:endCxn id="4" idx="0"/>
          </p:cNvCxnSpPr>
          <p:nvPr/>
        </p:nvCxnSpPr>
        <p:spPr>
          <a:xfrm flipH="1">
            <a:off x="7965003" y="2274502"/>
            <a:ext cx="8821" cy="2996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8" idx="4"/>
            <a:endCxn id="33" idx="0"/>
          </p:cNvCxnSpPr>
          <p:nvPr/>
        </p:nvCxnSpPr>
        <p:spPr>
          <a:xfrm>
            <a:off x="11264537" y="3347810"/>
            <a:ext cx="0" cy="1866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al 32"/>
          <p:cNvSpPr/>
          <p:nvPr/>
        </p:nvSpPr>
        <p:spPr>
          <a:xfrm>
            <a:off x="10337074" y="5214408"/>
            <a:ext cx="1854926" cy="1618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Prestatie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percelen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al 35"/>
          <p:cNvSpPr/>
          <p:nvPr/>
        </p:nvSpPr>
        <p:spPr>
          <a:xfrm>
            <a:off x="132896" y="5183149"/>
            <a:ext cx="1933303" cy="1658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AHN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Rechte verbindingslijn met pijl 37"/>
          <p:cNvCxnSpPr>
            <a:stCxn id="36" idx="6"/>
            <a:endCxn id="4" idx="2"/>
          </p:cNvCxnSpPr>
          <p:nvPr/>
        </p:nvCxnSpPr>
        <p:spPr>
          <a:xfrm>
            <a:off x="2066199" y="6012266"/>
            <a:ext cx="4945328" cy="22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7011527" y="5271321"/>
            <a:ext cx="1906951" cy="152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Grondwaterstand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-mv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9058183" y="5642934"/>
            <a:ext cx="113918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Potentieel</a:t>
            </a:r>
            <a:endParaRPr lang="nl-NL" dirty="0"/>
          </a:p>
        </p:txBody>
      </p:sp>
      <p:cxnSp>
        <p:nvCxnSpPr>
          <p:cNvPr id="19" name="Rechte verbindingslijn met pijl 18"/>
          <p:cNvCxnSpPr>
            <a:stCxn id="4" idx="6"/>
            <a:endCxn id="33" idx="2"/>
          </p:cNvCxnSpPr>
          <p:nvPr/>
        </p:nvCxnSpPr>
        <p:spPr>
          <a:xfrm flipV="1">
            <a:off x="8918478" y="6023584"/>
            <a:ext cx="1418596" cy="11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034452" y="3822599"/>
            <a:ext cx="123008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O</a:t>
            </a:r>
            <a:r>
              <a:rPr lang="en-GB" dirty="0" err="1" smtClean="0"/>
              <a:t>bservatie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8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(</a:t>
            </a:r>
            <a:r>
              <a:rPr lang="en-GB" dirty="0" err="1" smtClean="0"/>
              <a:t>vervolg</a:t>
            </a:r>
            <a:r>
              <a:rPr lang="en-GB" dirty="0" smtClean="0"/>
              <a:t>)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9849689" y="2339102"/>
            <a:ext cx="1828802" cy="171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Organisch</a:t>
            </a:r>
            <a:endParaRPr lang="en-GB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stofgehalte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al 4"/>
          <p:cNvSpPr/>
          <p:nvPr/>
        </p:nvSpPr>
        <p:spPr>
          <a:xfrm>
            <a:off x="9882052" y="451099"/>
            <a:ext cx="1471748" cy="1416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Bosrand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percelen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5796659" y="2677098"/>
            <a:ext cx="1896291" cy="17908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Slechts</a:t>
            </a:r>
            <a:r>
              <a:rPr lang="en-GB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presterende</a:t>
            </a:r>
            <a:r>
              <a:rPr lang="en-GB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1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percelen</a:t>
            </a:r>
            <a:endParaRPr lang="nl-NL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al 8"/>
          <p:cNvSpPr/>
          <p:nvPr/>
        </p:nvSpPr>
        <p:spPr>
          <a:xfrm>
            <a:off x="9980021" y="4854896"/>
            <a:ext cx="1854927" cy="12148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Historisch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landgebruik</a:t>
            </a:r>
            <a:endParaRPr lang="nl-NL" dirty="0"/>
          </a:p>
        </p:txBody>
      </p:sp>
      <p:sp>
        <p:nvSpPr>
          <p:cNvPr id="10" name="Ovaal 9"/>
          <p:cNvSpPr/>
          <p:nvPr/>
        </p:nvSpPr>
        <p:spPr>
          <a:xfrm>
            <a:off x="1265900" y="1303474"/>
            <a:ext cx="1854926" cy="17608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Prestatie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percelen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Rechte verbindingslijn met pijl 11"/>
          <p:cNvCxnSpPr>
            <a:stCxn id="10" idx="6"/>
            <a:endCxn id="8" idx="1"/>
          </p:cNvCxnSpPr>
          <p:nvPr/>
        </p:nvCxnSpPr>
        <p:spPr>
          <a:xfrm>
            <a:off x="3120826" y="2183894"/>
            <a:ext cx="2953538" cy="75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2"/>
            <a:endCxn id="8" idx="5"/>
          </p:cNvCxnSpPr>
          <p:nvPr/>
        </p:nvCxnSpPr>
        <p:spPr>
          <a:xfrm flipH="1" flipV="1">
            <a:off x="7415245" y="4205711"/>
            <a:ext cx="2564776" cy="1256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stCxn id="4" idx="2"/>
            <a:endCxn id="8" idx="6"/>
          </p:cNvCxnSpPr>
          <p:nvPr/>
        </p:nvCxnSpPr>
        <p:spPr>
          <a:xfrm flipH="1">
            <a:off x="7692950" y="3194866"/>
            <a:ext cx="2156739" cy="377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5" idx="2"/>
            <a:endCxn id="8" idx="7"/>
          </p:cNvCxnSpPr>
          <p:nvPr/>
        </p:nvCxnSpPr>
        <p:spPr>
          <a:xfrm flipH="1">
            <a:off x="7415245" y="1159465"/>
            <a:ext cx="2466807" cy="1779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/>
          <p:cNvSpPr/>
          <p:nvPr/>
        </p:nvSpPr>
        <p:spPr>
          <a:xfrm>
            <a:off x="5877757" y="5291749"/>
            <a:ext cx="1734093" cy="14369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Verbanden</a:t>
            </a:r>
            <a:endParaRPr lang="nl-NL" dirty="0"/>
          </a:p>
        </p:txBody>
      </p:sp>
      <p:cxnSp>
        <p:nvCxnSpPr>
          <p:cNvPr id="31" name="Rechte verbindingslijn met pijl 30"/>
          <p:cNvCxnSpPr>
            <a:stCxn id="8" idx="4"/>
            <a:endCxn id="30" idx="0"/>
          </p:cNvCxnSpPr>
          <p:nvPr/>
        </p:nvCxnSpPr>
        <p:spPr>
          <a:xfrm flipH="1">
            <a:off x="6744804" y="4467980"/>
            <a:ext cx="1" cy="82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al 52"/>
          <p:cNvSpPr/>
          <p:nvPr/>
        </p:nvSpPr>
        <p:spPr>
          <a:xfrm>
            <a:off x="5819242" y="556502"/>
            <a:ext cx="1851121" cy="145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Grondwaterstand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Rechte verbindingslijn met pijl 53"/>
          <p:cNvCxnSpPr>
            <a:stCxn id="53" idx="4"/>
            <a:endCxn id="8" idx="0"/>
          </p:cNvCxnSpPr>
          <p:nvPr/>
        </p:nvCxnSpPr>
        <p:spPr>
          <a:xfrm>
            <a:off x="6744803" y="2014895"/>
            <a:ext cx="2" cy="662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Afbeelding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11146" r="10639" b="9871"/>
          <a:stretch/>
        </p:blipFill>
        <p:spPr>
          <a:xfrm>
            <a:off x="379987" y="3108366"/>
            <a:ext cx="3639451" cy="37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58440" cy="6450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Verbanden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4" t="5493" r="8053" b="7157"/>
          <a:stretch/>
        </p:blipFill>
        <p:spPr>
          <a:xfrm>
            <a:off x="132804" y="3020362"/>
            <a:ext cx="7738269" cy="372158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871073" y="3419560"/>
            <a:ext cx="289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Gemiddelde</a:t>
            </a:r>
            <a:r>
              <a:rPr lang="en-GB" dirty="0" smtClean="0"/>
              <a:t> </a:t>
            </a:r>
            <a:r>
              <a:rPr lang="en-GB" dirty="0" err="1" smtClean="0"/>
              <a:t>voorjaarsgrondwaterstand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7932033" y="4771485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Organisch</a:t>
            </a:r>
            <a:r>
              <a:rPr lang="en-GB" dirty="0" smtClean="0"/>
              <a:t> </a:t>
            </a:r>
            <a:r>
              <a:rPr lang="en-GB" dirty="0" err="1" smtClean="0"/>
              <a:t>stofgehalte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7932033" y="6008914"/>
            <a:ext cx="24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Bos</a:t>
            </a:r>
            <a:r>
              <a:rPr lang="en-GB" dirty="0" smtClean="0"/>
              <a:t> </a:t>
            </a:r>
            <a:r>
              <a:rPr lang="en-GB" dirty="0" err="1" smtClean="0"/>
              <a:t>nabij</a:t>
            </a:r>
            <a:r>
              <a:rPr lang="en-GB" dirty="0" smtClean="0"/>
              <a:t> </a:t>
            </a:r>
            <a:r>
              <a:rPr lang="en-GB" dirty="0" err="1" smtClean="0"/>
              <a:t>percelen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67" y="34686"/>
            <a:ext cx="6152605" cy="3170358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7913140" y="234463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NDVI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85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Bruikbaarheid</a:t>
            </a:r>
            <a:r>
              <a:rPr lang="en-GB" dirty="0" smtClean="0"/>
              <a:t> van </a:t>
            </a:r>
            <a:r>
              <a:rPr lang="en-GB" dirty="0" err="1" smtClean="0"/>
              <a:t>onze</a:t>
            </a:r>
            <a:r>
              <a:rPr lang="en-GB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Met verbanden ‘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pratices</a:t>
            </a:r>
            <a:r>
              <a:rPr lang="nl-NL" dirty="0" smtClean="0"/>
              <a:t>’ uitvoeren</a:t>
            </a:r>
          </a:p>
          <a:p>
            <a:r>
              <a:rPr lang="nl-NL" dirty="0" smtClean="0"/>
              <a:t>Objectieve, reproduceerbare methode</a:t>
            </a:r>
          </a:p>
          <a:p>
            <a:r>
              <a:rPr lang="nl-NL" dirty="0" smtClean="0"/>
              <a:t>Bij gebiedsinrichting omgekeerd beredeneren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37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Verdere</a:t>
            </a:r>
            <a:r>
              <a:rPr lang="en-GB" dirty="0" smtClean="0"/>
              <a:t> </a:t>
            </a:r>
            <a:r>
              <a:rPr lang="en-GB" dirty="0" err="1" smtClean="0"/>
              <a:t>ontwikkeling</a:t>
            </a:r>
            <a:r>
              <a:rPr lang="en-GB" dirty="0" smtClean="0"/>
              <a:t> van de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Meer data </a:t>
            </a:r>
          </a:p>
          <a:p>
            <a:r>
              <a:rPr lang="en-GB" dirty="0" err="1" smtClean="0"/>
              <a:t>Verbetering</a:t>
            </a:r>
            <a:r>
              <a:rPr lang="en-GB" dirty="0" smtClean="0"/>
              <a:t> van de </a:t>
            </a:r>
            <a:r>
              <a:rPr lang="en-GB" dirty="0" err="1" smtClean="0"/>
              <a:t>maat</a:t>
            </a:r>
            <a:r>
              <a:rPr lang="en-GB" dirty="0" smtClean="0"/>
              <a:t> van </a:t>
            </a:r>
            <a:r>
              <a:rPr lang="en-GB" dirty="0" err="1" smtClean="0"/>
              <a:t>perceelprestatie</a:t>
            </a:r>
            <a:endParaRPr lang="en-GB" dirty="0"/>
          </a:p>
          <a:p>
            <a:r>
              <a:rPr lang="en-GB" dirty="0" err="1" smtClean="0"/>
              <a:t>Gebruiksvriendelijk</a:t>
            </a:r>
            <a:r>
              <a:rPr lang="en-GB" dirty="0" smtClean="0"/>
              <a:t> </a:t>
            </a:r>
            <a:r>
              <a:rPr lang="en-GB" dirty="0" err="1" smtClean="0"/>
              <a:t>schil</a:t>
            </a:r>
            <a:r>
              <a:rPr lang="en-GB" dirty="0" smtClean="0"/>
              <a:t> </a:t>
            </a:r>
            <a:r>
              <a:rPr lang="en-GB" dirty="0" err="1" smtClean="0"/>
              <a:t>Agrodatacube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Afstemming</a:t>
            </a:r>
            <a:r>
              <a:rPr lang="en-GB" dirty="0" smtClean="0"/>
              <a:t> data van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bronnen</a:t>
            </a:r>
            <a:endParaRPr lang="en-GB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36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Vragen</a:t>
            </a:r>
            <a:r>
              <a:rPr lang="en-GB" dirty="0" smtClean="0"/>
              <a:t>?</a:t>
            </a:r>
            <a:endParaRPr lang="nl-NL" dirty="0"/>
          </a:p>
        </p:txBody>
      </p:sp>
      <p:pic>
        <p:nvPicPr>
          <p:cNvPr id="2050" name="Picture 2" descr="Afbeeldingsresultaat voor blije ko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43" y="1967960"/>
            <a:ext cx="6685714" cy="4066667"/>
          </a:xfrm>
        </p:spPr>
      </p:pic>
    </p:spTree>
    <p:extLst>
      <p:ext uri="{BB962C8B-B14F-4D97-AF65-F5344CB8AC3E}">
        <p14:creationId xmlns:p14="http://schemas.microsoft.com/office/powerpoint/2010/main" val="13486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124</Words>
  <Application>Microsoft Office PowerPoint</Application>
  <PresentationFormat>Breedbeeld</PresentationFormat>
  <Paragraphs>50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Waterbeschikbaarheid Challenge 2</vt:lpstr>
      <vt:lpstr>Wat was onze challenge </vt:lpstr>
      <vt:lpstr>Workflow</vt:lpstr>
      <vt:lpstr>Workflow (vervolg)</vt:lpstr>
      <vt:lpstr>Verbanden</vt:lpstr>
      <vt:lpstr>Bruikbaarheid van onze TOOL</vt:lpstr>
      <vt:lpstr>Verdere ontwikkeling van de TOOL</vt:lpstr>
      <vt:lpstr>Vragen?</vt:lpstr>
      <vt:lpstr>PowerPoint-presentatie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Waterbeschikbaarheid</dc:title>
  <dc:creator>Veerbeek, Babette</dc:creator>
  <cp:lastModifiedBy>Veerbeek, Babette</cp:lastModifiedBy>
  <cp:revision>48</cp:revision>
  <dcterms:created xsi:type="dcterms:W3CDTF">2018-06-01T05:51:05Z</dcterms:created>
  <dcterms:modified xsi:type="dcterms:W3CDTF">2018-06-01T08:47:10Z</dcterms:modified>
</cp:coreProperties>
</file>