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74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1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2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8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2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8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3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5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BB7C-4C6E-407C-B64A-AAC334923166}" type="datetimeFigureOut">
              <a:rPr lang="nl-NL" smtClean="0"/>
              <a:t>2-7-2016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12C4-D28D-4D1A-A6C6-58C34F1AAF4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114300"/>
            <a:ext cx="12192000" cy="113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 smtClean="0"/>
              <a:t>Stadslanderijen interface aanbod producenten</a:t>
            </a:r>
            <a:endParaRPr lang="nl-NL" sz="2400" b="1" dirty="0"/>
          </a:p>
        </p:txBody>
      </p:sp>
      <p:sp>
        <p:nvSpPr>
          <p:cNvPr id="5" name="Rechthoek 4"/>
          <p:cNvSpPr/>
          <p:nvPr/>
        </p:nvSpPr>
        <p:spPr>
          <a:xfrm>
            <a:off x="0" y="2888673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>
                    <a:lumMod val="50000"/>
                  </a:schemeClr>
                </a:solidFill>
              </a:rPr>
              <a:t>Vlees</a:t>
            </a:r>
            <a:endParaRPr lang="nl-N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-1" y="3241964"/>
            <a:ext cx="1974273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Varkensvlees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-1" y="3595255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Varkenshaas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-2" y="3948546"/>
            <a:ext cx="1974273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Karbonade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-3" y="4301837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Speklappen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-4" y="4655128"/>
            <a:ext cx="1974273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Varkenslapjes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-5" y="5008419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Schnitzel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-6" y="5361710"/>
            <a:ext cx="1974273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     Hamlappen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1974267" y="2067790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Week 1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1974267" y="2890749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geleverd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1974267" y="242004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Aanbod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2961403" y="242004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Prognose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4069767" y="2067790"/>
            <a:ext cx="1974273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Week 2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4069767" y="242004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Aanbod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5056903" y="242004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Prognose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6167334" y="2066750"/>
            <a:ext cx="1974273" cy="353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Week 3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6167334" y="2419003"/>
            <a:ext cx="987137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Aanbod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7154470" y="2419001"/>
            <a:ext cx="98713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Prognose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8262834" y="2066750"/>
            <a:ext cx="1974273" cy="353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Week 4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8262834" y="2419003"/>
            <a:ext cx="987137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Aanbod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9249970" y="2419001"/>
            <a:ext cx="98713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Prognose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4" name="Rechthoek 33"/>
          <p:cNvSpPr/>
          <p:nvPr/>
        </p:nvSpPr>
        <p:spPr>
          <a:xfrm>
            <a:off x="10358334" y="2066750"/>
            <a:ext cx="1974273" cy="3532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chemeClr val="bg1"/>
                </a:solidFill>
              </a:rPr>
              <a:t>Week 5</a:t>
            </a:r>
            <a:endParaRPr lang="nl-NL" sz="2400" b="1" dirty="0">
              <a:solidFill>
                <a:schemeClr val="bg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10358334" y="2419003"/>
            <a:ext cx="987137" cy="353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Aanbod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6" name="Rechthoek 35"/>
          <p:cNvSpPr/>
          <p:nvPr/>
        </p:nvSpPr>
        <p:spPr>
          <a:xfrm>
            <a:off x="11345470" y="2419001"/>
            <a:ext cx="987137" cy="353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Prognose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37" name="Rechthoek 36"/>
          <p:cNvSpPr/>
          <p:nvPr/>
        </p:nvSpPr>
        <p:spPr>
          <a:xfrm>
            <a:off x="1974267" y="3242994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1974264" y="360562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75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hthoek 39"/>
          <p:cNvSpPr/>
          <p:nvPr/>
        </p:nvSpPr>
        <p:spPr>
          <a:xfrm>
            <a:off x="2961400" y="3599385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85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hthoek 40"/>
          <p:cNvSpPr/>
          <p:nvPr/>
        </p:nvSpPr>
        <p:spPr>
          <a:xfrm>
            <a:off x="1974264" y="3957868"/>
            <a:ext cx="987137" cy="35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90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2961400" y="395163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hthoek 42"/>
          <p:cNvSpPr/>
          <p:nvPr/>
        </p:nvSpPr>
        <p:spPr>
          <a:xfrm>
            <a:off x="1974264" y="4303875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hthoek 43"/>
          <p:cNvSpPr/>
          <p:nvPr/>
        </p:nvSpPr>
        <p:spPr>
          <a:xfrm>
            <a:off x="2961400" y="4309067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hthoek 44"/>
          <p:cNvSpPr/>
          <p:nvPr/>
        </p:nvSpPr>
        <p:spPr>
          <a:xfrm>
            <a:off x="1974264" y="465612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hthoek 45"/>
          <p:cNvSpPr/>
          <p:nvPr/>
        </p:nvSpPr>
        <p:spPr>
          <a:xfrm>
            <a:off x="2961400" y="4649882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hthoek 46"/>
          <p:cNvSpPr/>
          <p:nvPr/>
        </p:nvSpPr>
        <p:spPr>
          <a:xfrm>
            <a:off x="1974264" y="4991743"/>
            <a:ext cx="987137" cy="35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hthoek 47"/>
          <p:cNvSpPr/>
          <p:nvPr/>
        </p:nvSpPr>
        <p:spPr>
          <a:xfrm>
            <a:off x="2961400" y="4996935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hthoek 53"/>
          <p:cNvSpPr/>
          <p:nvPr/>
        </p:nvSpPr>
        <p:spPr>
          <a:xfrm>
            <a:off x="1974264" y="5345357"/>
            <a:ext cx="987137" cy="35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hthoek 54"/>
          <p:cNvSpPr/>
          <p:nvPr/>
        </p:nvSpPr>
        <p:spPr>
          <a:xfrm>
            <a:off x="2961400" y="5350549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hthoek 91"/>
          <p:cNvSpPr/>
          <p:nvPr/>
        </p:nvSpPr>
        <p:spPr>
          <a:xfrm>
            <a:off x="8273565" y="3616784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hoek 92"/>
          <p:cNvSpPr/>
          <p:nvPr/>
        </p:nvSpPr>
        <p:spPr>
          <a:xfrm>
            <a:off x="9260701" y="361054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140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hthoek 93"/>
          <p:cNvSpPr/>
          <p:nvPr/>
        </p:nvSpPr>
        <p:spPr>
          <a:xfrm>
            <a:off x="8273565" y="3969029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hthoek 94"/>
          <p:cNvSpPr/>
          <p:nvPr/>
        </p:nvSpPr>
        <p:spPr>
          <a:xfrm>
            <a:off x="9260701" y="3962791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167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echthoek 95"/>
          <p:cNvSpPr/>
          <p:nvPr/>
        </p:nvSpPr>
        <p:spPr>
          <a:xfrm>
            <a:off x="8273565" y="431503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hthoek 96"/>
          <p:cNvSpPr/>
          <p:nvPr/>
        </p:nvSpPr>
        <p:spPr>
          <a:xfrm>
            <a:off x="9260701" y="4320228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178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hthoek 97"/>
          <p:cNvSpPr/>
          <p:nvPr/>
        </p:nvSpPr>
        <p:spPr>
          <a:xfrm>
            <a:off x="8273565" y="4667281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hthoek 98"/>
          <p:cNvSpPr/>
          <p:nvPr/>
        </p:nvSpPr>
        <p:spPr>
          <a:xfrm>
            <a:off x="9260701" y="4661043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echthoek 99"/>
          <p:cNvSpPr/>
          <p:nvPr/>
        </p:nvSpPr>
        <p:spPr>
          <a:xfrm>
            <a:off x="8273565" y="5002904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echthoek 100"/>
          <p:cNvSpPr/>
          <p:nvPr/>
        </p:nvSpPr>
        <p:spPr>
          <a:xfrm>
            <a:off x="9260701" y="500809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170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hthoek 101"/>
          <p:cNvSpPr/>
          <p:nvPr/>
        </p:nvSpPr>
        <p:spPr>
          <a:xfrm>
            <a:off x="8273565" y="5356518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echthoek 102"/>
          <p:cNvSpPr/>
          <p:nvPr/>
        </p:nvSpPr>
        <p:spPr>
          <a:xfrm>
            <a:off x="9260701" y="5361710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200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hthoek 107"/>
          <p:cNvSpPr/>
          <p:nvPr/>
        </p:nvSpPr>
        <p:spPr>
          <a:xfrm>
            <a:off x="10381863" y="3620188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hthoek 108"/>
          <p:cNvSpPr/>
          <p:nvPr/>
        </p:nvSpPr>
        <p:spPr>
          <a:xfrm>
            <a:off x="11368999" y="362538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190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hthoek 109"/>
          <p:cNvSpPr/>
          <p:nvPr/>
        </p:nvSpPr>
        <p:spPr>
          <a:xfrm>
            <a:off x="10381863" y="3972433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chthoek 110"/>
          <p:cNvSpPr/>
          <p:nvPr/>
        </p:nvSpPr>
        <p:spPr>
          <a:xfrm>
            <a:off x="11368999" y="3977625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89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echthoek 111"/>
          <p:cNvSpPr/>
          <p:nvPr/>
        </p:nvSpPr>
        <p:spPr>
          <a:xfrm>
            <a:off x="10381863" y="431844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Rechthoek 112"/>
          <p:cNvSpPr/>
          <p:nvPr/>
        </p:nvSpPr>
        <p:spPr>
          <a:xfrm>
            <a:off x="11368999" y="4335062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200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Rechthoek 113"/>
          <p:cNvSpPr/>
          <p:nvPr/>
        </p:nvSpPr>
        <p:spPr>
          <a:xfrm>
            <a:off x="10381863" y="4670685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Rechthoek 114"/>
          <p:cNvSpPr/>
          <p:nvPr/>
        </p:nvSpPr>
        <p:spPr>
          <a:xfrm>
            <a:off x="11368999" y="4675877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230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hthoek 115"/>
          <p:cNvSpPr/>
          <p:nvPr/>
        </p:nvSpPr>
        <p:spPr>
          <a:xfrm>
            <a:off x="10381863" y="5017738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chthoek 116"/>
          <p:cNvSpPr/>
          <p:nvPr/>
        </p:nvSpPr>
        <p:spPr>
          <a:xfrm>
            <a:off x="11368999" y="502293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230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Rechthoek 117"/>
          <p:cNvSpPr/>
          <p:nvPr/>
        </p:nvSpPr>
        <p:spPr>
          <a:xfrm>
            <a:off x="10381863" y="5371352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Rechthoek 118"/>
          <p:cNvSpPr/>
          <p:nvPr/>
        </p:nvSpPr>
        <p:spPr>
          <a:xfrm>
            <a:off x="11368999" y="5376544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220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Rechthoek 121"/>
          <p:cNvSpPr/>
          <p:nvPr/>
        </p:nvSpPr>
        <p:spPr>
          <a:xfrm>
            <a:off x="2957427" y="289593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Rechthoek 122"/>
          <p:cNvSpPr/>
          <p:nvPr/>
        </p:nvSpPr>
        <p:spPr>
          <a:xfrm>
            <a:off x="2957427" y="3248178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Rechthoek 123"/>
          <p:cNvSpPr/>
          <p:nvPr/>
        </p:nvSpPr>
        <p:spPr>
          <a:xfrm>
            <a:off x="4068813" y="288005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Rechthoek 124"/>
          <p:cNvSpPr/>
          <p:nvPr/>
        </p:nvSpPr>
        <p:spPr>
          <a:xfrm>
            <a:off x="4068813" y="323230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Rechthoek 125"/>
          <p:cNvSpPr/>
          <p:nvPr/>
        </p:nvSpPr>
        <p:spPr>
          <a:xfrm>
            <a:off x="5051973" y="2885240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Rechthoek 126"/>
          <p:cNvSpPr/>
          <p:nvPr/>
        </p:nvSpPr>
        <p:spPr>
          <a:xfrm>
            <a:off x="5051973" y="3237485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hthoek 127"/>
          <p:cNvSpPr/>
          <p:nvPr/>
        </p:nvSpPr>
        <p:spPr>
          <a:xfrm>
            <a:off x="6163359" y="289414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bg1"/>
                </a:solidFill>
              </a:rPr>
              <a:t>definitief</a:t>
            </a:r>
            <a:endParaRPr lang="nl-NL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128"/>
          <p:cNvSpPr/>
          <p:nvPr/>
        </p:nvSpPr>
        <p:spPr>
          <a:xfrm>
            <a:off x="6163359" y="3246388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hthoek 129"/>
          <p:cNvSpPr/>
          <p:nvPr/>
        </p:nvSpPr>
        <p:spPr>
          <a:xfrm>
            <a:off x="7146519" y="2899327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definitief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31" name="Rechthoek 130"/>
          <p:cNvSpPr/>
          <p:nvPr/>
        </p:nvSpPr>
        <p:spPr>
          <a:xfrm>
            <a:off x="7146519" y="3251572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echthoek 131"/>
          <p:cNvSpPr/>
          <p:nvPr/>
        </p:nvSpPr>
        <p:spPr>
          <a:xfrm>
            <a:off x="8273564" y="288810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voorlopig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33" name="Rechthoek 132"/>
          <p:cNvSpPr/>
          <p:nvPr/>
        </p:nvSpPr>
        <p:spPr>
          <a:xfrm>
            <a:off x="8273564" y="3240348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hthoek 133"/>
          <p:cNvSpPr/>
          <p:nvPr/>
        </p:nvSpPr>
        <p:spPr>
          <a:xfrm>
            <a:off x="9256724" y="2893287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bg1"/>
                </a:solidFill>
              </a:rPr>
              <a:t>voorlopig</a:t>
            </a:r>
            <a:endParaRPr lang="nl-NL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134"/>
          <p:cNvSpPr/>
          <p:nvPr/>
        </p:nvSpPr>
        <p:spPr>
          <a:xfrm>
            <a:off x="9256724" y="3245532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Rechthoek 135"/>
          <p:cNvSpPr/>
          <p:nvPr/>
        </p:nvSpPr>
        <p:spPr>
          <a:xfrm>
            <a:off x="10381862" y="2904527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voorlopig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37" name="Rechthoek 136"/>
          <p:cNvSpPr/>
          <p:nvPr/>
        </p:nvSpPr>
        <p:spPr>
          <a:xfrm>
            <a:off x="10381862" y="3256772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Rechthoek 137"/>
          <p:cNvSpPr/>
          <p:nvPr/>
        </p:nvSpPr>
        <p:spPr>
          <a:xfrm>
            <a:off x="11365022" y="290971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Rechthoek 138"/>
          <p:cNvSpPr/>
          <p:nvPr/>
        </p:nvSpPr>
        <p:spPr>
          <a:xfrm>
            <a:off x="11365022" y="3261956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Rechthoek 139"/>
          <p:cNvSpPr/>
          <p:nvPr/>
        </p:nvSpPr>
        <p:spPr>
          <a:xfrm>
            <a:off x="4069584" y="3586909"/>
            <a:ext cx="987137" cy="35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112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Rechthoek 140"/>
          <p:cNvSpPr/>
          <p:nvPr/>
        </p:nvSpPr>
        <p:spPr>
          <a:xfrm>
            <a:off x="5056720" y="359210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Rechthoek 141"/>
          <p:cNvSpPr/>
          <p:nvPr/>
        </p:nvSpPr>
        <p:spPr>
          <a:xfrm>
            <a:off x="4069584" y="3939154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Rechthoek 142"/>
          <p:cNvSpPr/>
          <p:nvPr/>
        </p:nvSpPr>
        <p:spPr>
          <a:xfrm>
            <a:off x="5056720" y="394434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19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Rechthoek 143"/>
          <p:cNvSpPr/>
          <p:nvPr/>
        </p:nvSpPr>
        <p:spPr>
          <a:xfrm>
            <a:off x="4069584" y="429659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Rechthoek 144"/>
          <p:cNvSpPr/>
          <p:nvPr/>
        </p:nvSpPr>
        <p:spPr>
          <a:xfrm>
            <a:off x="5056720" y="430178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Rechthoek 145"/>
          <p:cNvSpPr/>
          <p:nvPr/>
        </p:nvSpPr>
        <p:spPr>
          <a:xfrm>
            <a:off x="4069584" y="4648836"/>
            <a:ext cx="987137" cy="3532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Rechthoek 146"/>
          <p:cNvSpPr/>
          <p:nvPr/>
        </p:nvSpPr>
        <p:spPr>
          <a:xfrm>
            <a:off x="5056720" y="4642598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echthoek 147"/>
          <p:cNvSpPr/>
          <p:nvPr/>
        </p:nvSpPr>
        <p:spPr>
          <a:xfrm>
            <a:off x="4069584" y="4984459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Rechthoek 148"/>
          <p:cNvSpPr/>
          <p:nvPr/>
        </p:nvSpPr>
        <p:spPr>
          <a:xfrm>
            <a:off x="5056720" y="498965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Rechthoek 149"/>
          <p:cNvSpPr/>
          <p:nvPr/>
        </p:nvSpPr>
        <p:spPr>
          <a:xfrm>
            <a:off x="4069584" y="533807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Rechthoek 150"/>
          <p:cNvSpPr/>
          <p:nvPr/>
        </p:nvSpPr>
        <p:spPr>
          <a:xfrm>
            <a:off x="5056720" y="5343265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hoek 151"/>
          <p:cNvSpPr/>
          <p:nvPr/>
        </p:nvSpPr>
        <p:spPr>
          <a:xfrm>
            <a:off x="6173133" y="3586909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Rechthoek 152"/>
          <p:cNvSpPr/>
          <p:nvPr/>
        </p:nvSpPr>
        <p:spPr>
          <a:xfrm>
            <a:off x="7160269" y="359210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Rechthoek 153"/>
          <p:cNvSpPr/>
          <p:nvPr/>
        </p:nvSpPr>
        <p:spPr>
          <a:xfrm>
            <a:off x="6173133" y="3939154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Rechthoek 154"/>
          <p:cNvSpPr/>
          <p:nvPr/>
        </p:nvSpPr>
        <p:spPr>
          <a:xfrm>
            <a:off x="7160269" y="3944346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119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Rechthoek 155"/>
          <p:cNvSpPr/>
          <p:nvPr/>
        </p:nvSpPr>
        <p:spPr>
          <a:xfrm>
            <a:off x="6173133" y="429659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hoek 156"/>
          <p:cNvSpPr/>
          <p:nvPr/>
        </p:nvSpPr>
        <p:spPr>
          <a:xfrm>
            <a:off x="7160269" y="4301783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115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Rechthoek 157"/>
          <p:cNvSpPr/>
          <p:nvPr/>
        </p:nvSpPr>
        <p:spPr>
          <a:xfrm>
            <a:off x="6173133" y="4648836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Rechthoek 158"/>
          <p:cNvSpPr/>
          <p:nvPr/>
        </p:nvSpPr>
        <p:spPr>
          <a:xfrm>
            <a:off x="7160269" y="4642598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Rechthoek 159"/>
          <p:cNvSpPr/>
          <p:nvPr/>
        </p:nvSpPr>
        <p:spPr>
          <a:xfrm>
            <a:off x="6173133" y="4984459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Rechthoek 160"/>
          <p:cNvSpPr/>
          <p:nvPr/>
        </p:nvSpPr>
        <p:spPr>
          <a:xfrm>
            <a:off x="7160269" y="4989651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110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Rechthoek 161"/>
          <p:cNvSpPr/>
          <p:nvPr/>
        </p:nvSpPr>
        <p:spPr>
          <a:xfrm>
            <a:off x="6173133" y="5338073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Rechthoek 162"/>
          <p:cNvSpPr/>
          <p:nvPr/>
        </p:nvSpPr>
        <p:spPr>
          <a:xfrm>
            <a:off x="7160269" y="5343265"/>
            <a:ext cx="987137" cy="353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130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6165264" y="1657350"/>
            <a:ext cx="1974273" cy="449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Huidige week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9" y="240188"/>
            <a:ext cx="706381" cy="88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hthoek 163"/>
          <p:cNvSpPr/>
          <p:nvPr/>
        </p:nvSpPr>
        <p:spPr>
          <a:xfrm>
            <a:off x="6332220" y="5724643"/>
            <a:ext cx="1691640" cy="34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0000"/>
                </a:solidFill>
              </a:rPr>
              <a:t>Nog 36  uur tot sluiting</a:t>
            </a:r>
            <a:endParaRPr lang="nl-NL" sz="1200" dirty="0">
              <a:solidFill>
                <a:srgbClr val="FF0000"/>
              </a:solidFill>
            </a:endParaRPr>
          </a:p>
        </p:txBody>
      </p:sp>
      <p:sp>
        <p:nvSpPr>
          <p:cNvPr id="166" name="Rechthoek 165"/>
          <p:cNvSpPr/>
          <p:nvPr/>
        </p:nvSpPr>
        <p:spPr>
          <a:xfrm>
            <a:off x="11382865" y="2908342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bg1"/>
                </a:solidFill>
              </a:rPr>
              <a:t>voorlopig</a:t>
            </a:r>
            <a:endParaRPr lang="nl-NL" sz="1200" b="1" dirty="0">
              <a:solidFill>
                <a:schemeClr val="bg1"/>
              </a:solidFill>
            </a:endParaRPr>
          </a:p>
        </p:txBody>
      </p:sp>
      <p:sp>
        <p:nvSpPr>
          <p:cNvPr id="167" name="Rechthoek 166"/>
          <p:cNvSpPr/>
          <p:nvPr/>
        </p:nvSpPr>
        <p:spPr>
          <a:xfrm>
            <a:off x="4078588" y="2894876"/>
            <a:ext cx="98713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bg1"/>
                </a:solidFill>
              </a:rPr>
              <a:t>geleverd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355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</Words>
  <Application>Microsoft Office PowerPoint</Application>
  <PresentationFormat>Breedbeeld</PresentationFormat>
  <Paragraphs>76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Braakman</dc:creator>
  <cp:lastModifiedBy>René Braakman</cp:lastModifiedBy>
  <cp:revision>8</cp:revision>
  <dcterms:created xsi:type="dcterms:W3CDTF">2016-07-02T07:24:59Z</dcterms:created>
  <dcterms:modified xsi:type="dcterms:W3CDTF">2016-07-02T08:42:27Z</dcterms:modified>
</cp:coreProperties>
</file>