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Pacifico" panose="020B0604020202020204" charset="0"/>
      <p:regular r:id="rId19"/>
    </p:embeddedFont>
    <p:embeddedFont>
      <p:font typeface="Source Code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8e2fd1f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8e2fd1f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e2fd1f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e2fd1fd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e2fd1fd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e2fd1fd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e2fd1fd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e2fd1fd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e2fd1fd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e2fd1fd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e2fd1fd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e2fd1fd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e2fd1fd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e2fd1fd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60d453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c60d453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60d453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60d453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k3DVu3Qqi9SHgYV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Pictures/Saved%20Pictures/Farma%20Green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41725" y="0"/>
            <a:ext cx="4280700" cy="3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Tecnologo en ADSI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Farma Green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F.M#2251717 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Instructor: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Ing. Javier Pineda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2021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>
                <a:latin typeface="Merriweather"/>
                <a:ea typeface="Merriweather"/>
                <a:cs typeface="Merriweather"/>
                <a:sym typeface="Merriweather"/>
              </a:rPr>
              <a:t>Bogotá, D.C 28 de enero</a:t>
            </a:r>
            <a:endParaRPr sz="2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70275" y="41053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0453"/>
            <a:ext cx="9144000" cy="150304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421175" y="517475"/>
            <a:ext cx="3000000" cy="231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 dirty="0">
                <a:latin typeface="Merriweather"/>
                <a:ea typeface="Merriweather"/>
                <a:cs typeface="Merriweather"/>
                <a:sym typeface="Merriweather"/>
              </a:rPr>
              <a:t>Aprendices:</a:t>
            </a: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 dirty="0">
                <a:latin typeface="Merriweather"/>
                <a:ea typeface="Merriweather"/>
                <a:cs typeface="Merriweather"/>
                <a:sym typeface="Merriweather"/>
              </a:rPr>
              <a:t>Daniela Vargas </a:t>
            </a: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 dirty="0">
                <a:latin typeface="Merriweather"/>
                <a:ea typeface="Merriweather"/>
                <a:cs typeface="Merriweather"/>
                <a:sym typeface="Merriweather"/>
              </a:rPr>
              <a:t>Valentina Fonseca </a:t>
            </a: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 dirty="0">
                <a:latin typeface="Merriweather"/>
                <a:ea typeface="Merriweather"/>
                <a:cs typeface="Merriweather"/>
                <a:sym typeface="Merriweather"/>
              </a:rPr>
              <a:t>Juan Camargo</a:t>
            </a: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b="1" dirty="0">
                <a:latin typeface="Merriweather"/>
                <a:ea typeface="Merriweather"/>
                <a:cs typeface="Merriweather"/>
                <a:sym typeface="Merriweather"/>
              </a:rPr>
              <a:t>Kevin Pulido</a:t>
            </a:r>
            <a:endParaRPr sz="21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 idx="4294967295"/>
          </p:nvPr>
        </p:nvSpPr>
        <p:spPr>
          <a:xfrm>
            <a:off x="517200" y="1022700"/>
            <a:ext cx="81096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0"/>
              <a:t>gracias por su ¡atención!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0"/>
              <a:t>FARMA GREEN</a:t>
            </a:r>
            <a:r>
              <a:rPr lang="es-419"/>
              <a:t>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561500" y="3827275"/>
            <a:ext cx="602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i="1">
                <a:latin typeface="Pacifico"/>
                <a:ea typeface="Pacifico"/>
                <a:cs typeface="Pacifico"/>
                <a:sym typeface="Pacifico"/>
              </a:rPr>
              <a:t>Tu bienestar a un click </a:t>
            </a:r>
            <a:endParaRPr sz="4000" i="1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6000"/>
              <a:t>objetivo general </a:t>
            </a:r>
            <a:endParaRPr sz="6000"/>
          </a:p>
        </p:txBody>
      </p:sp>
      <p:sp>
        <p:nvSpPr>
          <p:cNvPr id="72" name="Google Shape;72;p15"/>
          <p:cNvSpPr txBox="1"/>
          <p:nvPr/>
        </p:nvSpPr>
        <p:spPr>
          <a:xfrm>
            <a:off x="378900" y="2086700"/>
            <a:ext cx="83895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Merriweather"/>
                <a:ea typeface="Merriweather"/>
                <a:cs typeface="Merriweather"/>
                <a:sym typeface="Merriweather"/>
              </a:rPr>
              <a:t>Brindar e implementar un servicio para comunicar fácilmente a un centro farmacéutico con el cliente. 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objetivo específico </a:t>
            </a:r>
            <a:endParaRPr sz="60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89650"/>
            <a:ext cx="8520600" cy="32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Brindar servicios adicionales de manera virtuales de suministros  medicamentos.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crear relaciones estables entre vendedor y cliente para garantizar un buen servicio.</a:t>
            </a:r>
            <a:endParaRPr sz="2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Generar un sistema de inventario por medio de una página web para un centro farmacéutico.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269900" y="465350"/>
            <a:ext cx="6604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planteamiento del problema</a:t>
            </a:r>
            <a:endParaRPr sz="600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6363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¿Cómo farma green puede mejorar la atención al cliente?</a:t>
            </a:r>
            <a:r>
              <a:rPr lang="es-419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Debido a la pandemia se implementará una página web para ofrecer un servicio de venta y domicilio de medicamentos al cliente de forma segura y confiable. 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218650" y="183075"/>
            <a:ext cx="4706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alcance del proyecto</a:t>
            </a:r>
            <a:endParaRPr sz="600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 tiene estimado que la duración del desarrollo del proyecto será de un año. 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Farma green alcanzará un reconocimiento a nivel nacional por ser uno de los mejores proyectos de implementacion de paginas web para comunicar farmacia-cliente. 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justificación </a:t>
            </a:r>
            <a:endParaRPr sz="600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474850"/>
            <a:ext cx="85206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Este proyecto busca facilitar la compra de suministros médicos y de esta forma evitar las aglomeraciones y el posible contagio.</a:t>
            </a:r>
            <a:endParaRPr sz="2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 esta forma se busca implementar una página web funcional que solucione esta problemática.  </a:t>
            </a:r>
            <a:endParaRPr sz="2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1000" y="206100"/>
            <a:ext cx="9851400" cy="20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Técnicas de recolección de información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988" y="1676875"/>
            <a:ext cx="4768024" cy="2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311038" y="131800"/>
            <a:ext cx="4521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Mapa de procesos</a:t>
            </a:r>
            <a:endParaRPr sz="6000"/>
          </a:p>
        </p:txBody>
      </p:sp>
      <p:pic>
        <p:nvPicPr>
          <p:cNvPr id="108" name="Google Shape;108;p21">
            <a:hlinkClick r:id="rId3" action="ppaction://hlinkfil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438" y="1166750"/>
            <a:ext cx="4869126" cy="39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Presentación en pantalla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Source Code Pro</vt:lpstr>
      <vt:lpstr>Arial</vt:lpstr>
      <vt:lpstr>Amatic SC</vt:lpstr>
      <vt:lpstr>Merriweather</vt:lpstr>
      <vt:lpstr>Pacifico</vt:lpstr>
      <vt:lpstr>Beach Day</vt:lpstr>
      <vt:lpstr>Presentación de PowerPoint</vt:lpstr>
      <vt:lpstr>FARMA GREEN </vt:lpstr>
      <vt:lpstr>objetivo general </vt:lpstr>
      <vt:lpstr>objetivo específico </vt:lpstr>
      <vt:lpstr>planteamiento del problema</vt:lpstr>
      <vt:lpstr>alcance del proyecto</vt:lpstr>
      <vt:lpstr>justificación </vt:lpstr>
      <vt:lpstr>Técnicas de recolección de información </vt:lpstr>
      <vt:lpstr>Mapa de procesos</vt:lpstr>
      <vt:lpstr>gracias por su ¡atención!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User</cp:lastModifiedBy>
  <cp:revision>2</cp:revision>
  <dcterms:modified xsi:type="dcterms:W3CDTF">2021-02-10T15:31:42Z</dcterms:modified>
</cp:coreProperties>
</file>