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2DF2A-0F8E-4A6B-9FBD-C5F5B210C1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7CCA4-F4A1-4BE1-A893-84D9CF18CB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046542-5C68-47D7-BA61-90212FC2E1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385AC7-7909-4198-8CD5-66A641BD76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552D9A-781D-4CEE-8B72-E60D712DEA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00CD1-C08B-4E49-A69E-D9B3C61CD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594302-8F17-4D5B-BF15-A6461FADB1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C0E89B-2169-4F18-B0F7-D197310A2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C2E48E-1B28-42B6-B0EC-F994B19D6C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09FC37-CF3B-44FB-9955-B34C03EC50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AB50C0-B6A1-4D00-BF0B-971B7CBD3C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9FAE7-0544-47E3-A6F0-108F59A7E7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3CE6E9-EFF1-4838-ADFC-3357326C8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A7685E-FAE7-4583-9CDD-3655CA95A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A0A7C1-355E-48EF-9119-0B9AC75CF4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33AC34-1EF6-4DA7-A92E-44C3F3A1E8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A1AF4D-1365-4459-A6DB-EDDB89E56F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F1B007-0668-4343-BCE9-09A2D65E99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43D337-05A5-437B-ADBF-61224B5E2E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E10D77-C5BD-4372-8E01-863B2450C3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B29DD4-7129-4525-AFC2-480EEBDE81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A7D989-8B45-487C-BE90-4BE7E1DEEC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400F1-0B1E-47EF-A649-15B51F3A3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25ABB5-0B70-42C3-A54D-70077D7CBD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450167-481E-4342-870F-6C251E75F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663CE1-1460-4A25-AAAF-0FAF44CD2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62A04F-938D-466B-9993-9C87B3243E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3FC9D2-37A6-4040-9A3C-13880AB9D6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555093-6363-4673-A704-DA009632B8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CC98B3-24E7-4B73-AC7C-7A98EC717C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F640C-214B-46B7-B0DC-95A8204AA8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C4DCD2-030F-4ED5-B376-69A72F6B1B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469C99-EFA7-4BD9-8EC6-98A08A6BFA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5F7ED-9ED2-44BD-AC92-C68B3E4D3E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0013C-3215-4369-8A8F-CF02302DCB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575ED-29DD-4E4B-831E-DACA999BF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234DE-3315-4339-A8EC-64FA2789E86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B3D95D-7326-4546-95F1-518187DFE46F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FC24F-DAC7-4346-9B24-31D8CBB645AA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R Project Presentation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Experience Level and Remote Ratio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(United States)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Content Placeholder 4" descr=""/>
          <p:cNvPicPr/>
          <p:nvPr/>
        </p:nvPicPr>
        <p:blipFill>
          <a:blip r:embed="rId1"/>
          <a:stretch/>
        </p:blipFill>
        <p:spPr>
          <a:xfrm>
            <a:off x="1010880" y="1200240"/>
            <a:ext cx="7552800" cy="33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Experience Level and Remote Ratio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(other countries)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Content Placeholder 3" descr=""/>
          <p:cNvPicPr/>
          <p:nvPr/>
        </p:nvPicPr>
        <p:blipFill>
          <a:blip r:embed="rId1"/>
          <a:stretch/>
        </p:blipFill>
        <p:spPr>
          <a:xfrm>
            <a:off x="877320" y="1200240"/>
            <a:ext cx="7571520" cy="339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Full Time Junior and Intermediate Level Data Scientists in Small Size Company based on Experience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Content Placeholder 3" descr=""/>
          <p:cNvPicPr/>
          <p:nvPr/>
        </p:nvPicPr>
        <p:blipFill>
          <a:blip r:embed="rId1"/>
          <a:stretch/>
        </p:blipFill>
        <p:spPr>
          <a:xfrm>
            <a:off x="1270800" y="1200240"/>
            <a:ext cx="6602040" cy="33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in different countries based on Experience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Content Placeholder 4" descr=""/>
          <p:cNvPicPr/>
          <p:nvPr/>
        </p:nvPicPr>
        <p:blipFill>
          <a:blip r:embed="rId1"/>
          <a:stretch/>
        </p:blipFill>
        <p:spPr>
          <a:xfrm>
            <a:off x="1270800" y="1200240"/>
            <a:ext cx="6602040" cy="33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Job Titles (Top 5)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Content Placeholder 5" descr=""/>
          <p:cNvPicPr/>
          <p:nvPr/>
        </p:nvPicPr>
        <p:blipFill>
          <a:blip r:embed="rId1"/>
          <a:stretch/>
        </p:blipFill>
        <p:spPr>
          <a:xfrm>
            <a:off x="349560" y="899640"/>
            <a:ext cx="8132760" cy="36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Best Company Location for Data Scientists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Content Placeholder 7" descr=""/>
          <p:cNvPicPr/>
          <p:nvPr/>
        </p:nvPicPr>
        <p:blipFill>
          <a:blip r:embed="rId1"/>
          <a:stretch/>
        </p:blipFill>
        <p:spPr>
          <a:xfrm>
            <a:off x="832680" y="1200240"/>
            <a:ext cx="7433640" cy="33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Over Time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Content Placeholder 3" descr=""/>
          <p:cNvPicPr/>
          <p:nvPr/>
        </p:nvPicPr>
        <p:blipFill>
          <a:blip r:embed="rId1"/>
          <a:stretch/>
        </p:blipFill>
        <p:spPr>
          <a:xfrm>
            <a:off x="661680" y="959040"/>
            <a:ext cx="8024760" cy="36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Experience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51920" y="404280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United States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582880" y="4178160"/>
            <a:ext cx="1739160" cy="346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Countries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Content Placeholder 11" descr=""/>
          <p:cNvPicPr/>
          <p:nvPr/>
        </p:nvPicPr>
        <p:blipFill>
          <a:blip r:embed="rId1"/>
          <a:srcRect l="0" t="0" r="27632" b="0"/>
          <a:stretch/>
        </p:blipFill>
        <p:spPr>
          <a:xfrm>
            <a:off x="1051920" y="1081440"/>
            <a:ext cx="2639520" cy="2963520"/>
          </a:xfrm>
          <a:prstGeom prst="rect">
            <a:avLst/>
          </a:prstGeom>
          <a:ln w="0">
            <a:noFill/>
          </a:ln>
        </p:spPr>
      </p:pic>
      <p:pic>
        <p:nvPicPr>
          <p:cNvPr id="137" name="Content Placeholder 13" descr=""/>
          <p:cNvPicPr/>
          <p:nvPr/>
        </p:nvPicPr>
        <p:blipFill>
          <a:blip r:embed="rId2"/>
          <a:stretch/>
        </p:blipFill>
        <p:spPr>
          <a:xfrm>
            <a:off x="4842000" y="108144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Employment Type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United States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Countries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Content Placeholder 6" descr=""/>
          <p:cNvPicPr/>
          <p:nvPr/>
        </p:nvPicPr>
        <p:blipFill>
          <a:blip r:embed="rId1"/>
          <a:srcRect l="0" t="0" r="22825" b="0"/>
          <a:stretch/>
        </p:blipFill>
        <p:spPr>
          <a:xfrm>
            <a:off x="909360" y="1154520"/>
            <a:ext cx="2814840" cy="2963520"/>
          </a:xfrm>
          <a:prstGeom prst="rect">
            <a:avLst/>
          </a:prstGeom>
          <a:ln w="0">
            <a:noFill/>
          </a:ln>
        </p:spPr>
      </p:pic>
      <p:pic>
        <p:nvPicPr>
          <p:cNvPr id="142" name="Content Placeholder 8" descr=""/>
          <p:cNvPicPr/>
          <p:nvPr/>
        </p:nvPicPr>
        <p:blipFill>
          <a:blip r:embed="rId2"/>
          <a:stretch/>
        </p:blipFill>
        <p:spPr>
          <a:xfrm>
            <a:off x="4842000" y="115452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Company Size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United States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Countries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6" descr=""/>
          <p:cNvPicPr/>
          <p:nvPr/>
        </p:nvPicPr>
        <p:blipFill>
          <a:blip r:embed="rId1"/>
          <a:srcRect l="0" t="0" r="20905" b="0"/>
          <a:stretch/>
        </p:blipFill>
        <p:spPr>
          <a:xfrm>
            <a:off x="938160" y="1154520"/>
            <a:ext cx="2885040" cy="2963520"/>
          </a:xfrm>
          <a:prstGeom prst="rect">
            <a:avLst/>
          </a:prstGeom>
          <a:ln w="0">
            <a:noFill/>
          </a:ln>
        </p:spPr>
      </p:pic>
      <p:pic>
        <p:nvPicPr>
          <p:cNvPr id="147" name="Content Placeholder 8" descr=""/>
          <p:cNvPicPr/>
          <p:nvPr/>
        </p:nvPicPr>
        <p:blipFill>
          <a:blip r:embed="rId2"/>
          <a:stretch/>
        </p:blipFill>
        <p:spPr>
          <a:xfrm>
            <a:off x="4842000" y="115452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Average salary for Data Scientists based on Remote Ratio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051920" y="4045320"/>
            <a:ext cx="26575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United States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501160" y="4118400"/>
            <a:ext cx="1739160" cy="40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Countries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Content Placeholder 5" descr=""/>
          <p:cNvPicPr/>
          <p:nvPr/>
        </p:nvPicPr>
        <p:blipFill>
          <a:blip r:embed="rId1"/>
          <a:srcRect l="0" t="0" r="23349" b="0"/>
          <a:stretch/>
        </p:blipFill>
        <p:spPr>
          <a:xfrm>
            <a:off x="982800" y="1081440"/>
            <a:ext cx="2795760" cy="2963520"/>
          </a:xfrm>
          <a:prstGeom prst="rect">
            <a:avLst/>
          </a:prstGeom>
          <a:ln w="0">
            <a:noFill/>
          </a:ln>
        </p:spPr>
      </p:pic>
      <p:pic>
        <p:nvPicPr>
          <p:cNvPr id="152" name="Content Placeholder 9" descr=""/>
          <p:cNvPicPr/>
          <p:nvPr/>
        </p:nvPicPr>
        <p:blipFill>
          <a:blip r:embed="rId2"/>
          <a:stretch/>
        </p:blipFill>
        <p:spPr>
          <a:xfrm>
            <a:off x="4842000" y="1081440"/>
            <a:ext cx="3647520" cy="29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Change in Remote Ratio Over Time (2020-22)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Content Placeholder 3" descr=""/>
          <p:cNvPicPr/>
          <p:nvPr/>
        </p:nvPicPr>
        <p:blipFill>
          <a:blip r:embed="rId1"/>
          <a:stretch/>
        </p:blipFill>
        <p:spPr>
          <a:xfrm>
            <a:off x="713520" y="981360"/>
            <a:ext cx="7686720" cy="36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LibreOffice/7.3.7.2$Linux_X86_64 LibreOffice_project/30$Build-2</Application>
  <AppVersion>15.0000</AppVersion>
  <Words>140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2023-07-24T19:37:36Z</dcterms:created>
  <dc:creator>Brice Eboule</dc:creator>
  <dc:description/>
  <dc:language>en-US</dc:language>
  <cp:lastModifiedBy/>
  <dcterms:modified xsi:type="dcterms:W3CDTF">2023-12-05T12:30:23Z</dcterms:modified>
  <cp:revision>14</cp:revision>
  <dc:subject/>
  <dc:title>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13</vt:i4>
  </property>
  <property fmtid="{D5CDD505-2E9C-101B-9397-08002B2CF9AE}" pid="4" name="date">
    <vt:lpwstr>2023-07-24</vt:lpwstr>
  </property>
  <property fmtid="{D5CDD505-2E9C-101B-9397-08002B2CF9AE}" pid="5" name="output">
    <vt:lpwstr>powerpoint_presentation</vt:lpwstr>
  </property>
</Properties>
</file>