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92D0-3E1A-4C4C-9F81-1DD4F7BA6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1C06-D502-495A-B9A6-F3B8E8684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012" y="226"/>
            <a:ext cx="11681542" cy="1050412"/>
          </a:xfrm>
        </p:spPr>
        <p:txBody>
          <a:bodyPr>
            <a:noAutofit/>
          </a:bodyPr>
          <a:lstStyle/>
          <a:p>
            <a:pPr algn="l"/>
            <a:b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设计一个场景，包括起点，终点，障碍物，采用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种及以上的规划方法实现规划过程，采用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种及以上的横向控制方法实现路径跟踪过程，要求实现模拟移动机器人运动的过程，机器人本体的运动控制模型不限。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115" y="1050925"/>
            <a:ext cx="13548995" cy="5518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一、大作业要求：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植入代码语言不限，要求可运行，有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readme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制作代码运行讲解视频文件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简单介绍不同方法的原理，优缺点；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试验分析验证、在规划路径质量，规划效率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个方面对比不同规划方法；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在跟踪误差方面对比不同的跟踪控制方法；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要求有效果图、数据分析图、数据分析表；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可以去网上寻找开源代码，但不允许同学之间抄袭，否则被确认后，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个人都是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分处理；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二、提交要求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发送电子版包括：源代码文件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试验报告，邮件主题：姓名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学号；附件名称：姓名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.zip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readme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源代码【规划方法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+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横向控制方法】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代码运行讲解视频文件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试验报告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简单介绍不同方法的原理，优缺点；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试验分析验证、在规划路径质量，规划效率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个方面对比不同规划方法；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在跟踪误差方面对比不同的跟踪控制方法；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要求有效果图、数据分析图、数据分析表；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二、成绩评定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代码实现（算法实现）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40%+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报告质量（问题理解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算法设计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试验结果分析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代码实现成绩评定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的标准：视频清晰显示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种规划方法的运行结果，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种控制方法的运行过程（实现更多方法可得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的标准：只能清晰显示规划或者控制过程，或者只能显示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种规划和控制方法的效果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的标准：实现部分功能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的标准：无代码实现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报告质量评定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报告框架（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问题理解，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算法设计，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试验分析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的标准：问题理解透彻，算法设计合理且有新意，试验结果分析准确，结论准确。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的标准：问题理解一般，算法设计合理，有实验分析结果，但不够全面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的标准：问题理解较差，算法设计不合理，有实验结果，但没有分析。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的标准：问题理解错误，算法设计完全不合理，没有试验结果，没有分析。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0MzExMzJhNzUyYmNhODVmZDU3ZDEwNWZkNjk3M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 1. 设计一个场景，包括起点，终点，障碍物，采用2种及以上的规划方法实现规划过程，采用2种及以上的横向控制方法实现路径跟踪过程，要求实现模拟移动机器人运动的过程，机器人本体的运动控制模型不限。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 1. 设计一个场景，包括起点，终点，障碍物，采用三种及以上的规划方法实现规划过程，采用3种及以上的横向控制方法实现路径跟踪过程。</dc:title>
  <dc:creator>Windows User</dc:creator>
  <cp:lastModifiedBy>刘元昊</cp:lastModifiedBy>
  <cp:revision>9</cp:revision>
  <dcterms:created xsi:type="dcterms:W3CDTF">2023-06-07T10:20:00Z</dcterms:created>
  <dcterms:modified xsi:type="dcterms:W3CDTF">2024-07-09T12:33:52Z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1493A041881A46A8A941CF04B1188107_12</vt:lpwstr>
  </property>
  <property fmtid="{D5CDD505-2E9C-101B-9397-08002B2CF9AE}" pid="3" name="KSOProductBuildVer">
    <vt:lpwstr>2052-12.1.0.17440</vt:lpwstr>
  </property>
</Properties>
</file>