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478" r:id="rId9"/>
    <p:sldId id="487" r:id="rId10"/>
    <p:sldId id="488" r:id="rId11"/>
    <p:sldId id="489" r:id="rId12"/>
    <p:sldId id="490" r:id="rId13"/>
    <p:sldId id="492" r:id="rId14"/>
    <p:sldId id="493" r:id="rId15"/>
    <p:sldId id="494" r:id="rId16"/>
    <p:sldId id="495" r:id="rId17"/>
    <p:sldId id="26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选字游戏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675" y="1018540"/>
            <a:ext cx="4365625" cy="5355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0" y="2019300"/>
            <a:ext cx="6266815" cy="4237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3630" y="1390015"/>
            <a:ext cx="7037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5"/>
                </a:solidFill>
              </a:rPr>
              <a:t>鼠标移入，图片淡出，鼠标移出，图片淡入</a:t>
            </a:r>
            <a:endParaRPr lang="zh-CN" altLang="en-US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1674495"/>
            <a:ext cx="7310120" cy="375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1818640"/>
            <a:ext cx="10082530" cy="322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4.图片淡入淡出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65" y="58420"/>
            <a:ext cx="6356985" cy="688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、匀速运动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缓冲运动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、缓冲实例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选字游戏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动画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b="1">
                <a:solidFill>
                  <a:srgbClr val="0070C0"/>
                </a:solidFill>
                <a:sym typeface="+mn-ea"/>
              </a:rPr>
              <a:t>requestAnimationFrame</a:t>
            </a:r>
            <a:r>
              <a:rPr lang="zh-CN" sz="2800" b="1">
                <a:solidFill>
                  <a:srgbClr val="0070C0"/>
                </a:solidFill>
                <a:sym typeface="+mn-ea"/>
              </a:rPr>
              <a:t>方法回顾</a:t>
            </a:r>
            <a:endParaRPr lang="zh-CN" sz="3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zh-CN" altLang="zh-CN" sz="3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requestAnimationFrame </a:t>
            </a: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实现动画的一般写法</a:t>
            </a:r>
            <a:endParaRPr lang="zh-CN" altLang="en-US" sz="2800" dirty="0">
              <a:solidFill>
                <a:srgbClr val="0070C0"/>
              </a:solidFill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animation()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function animation(){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    requestAnimationFrame(animation);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    objOne.Update(); //</a:t>
            </a: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更新对象一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    objTwo.Update(); //</a:t>
            </a:r>
            <a:r>
              <a:rPr lang="zh-CN" altLang="en-US" sz="2800" dirty="0">
                <a:solidFill>
                  <a:srgbClr val="0070C0"/>
                </a:solidFill>
                <a:cs typeface="+mn-cs"/>
                <a:sym typeface="+mn-ea"/>
              </a:rPr>
              <a:t>跟新对象二</a:t>
            </a: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  <a:cs typeface="+mn-cs"/>
                <a:sym typeface="+mn-ea"/>
              </a:rPr>
              <a:t>    }</a:t>
            </a:r>
            <a:endParaRPr lang="en-US" altLang="zh-CN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匀速运动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044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点击开始按钮，利用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requestAnimationFrame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方法实现盒子匀速运动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2.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点击停止按钮，让盒子停止运动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3. 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点击开始按钮，让盒子运动到某一具体像素（例如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500px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）的位置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缓冲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运动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2453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定义：速度逐渐减小的运动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10" y="97155"/>
            <a:ext cx="7548245" cy="6189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缓冲实例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7850" y="1202690"/>
            <a:ext cx="10909300" cy="3634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利用缓冲运动实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现回到顶部按钮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 </a:t>
            </a: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 dirty="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b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en-US" altLang="zh-CN" sz="2400" dirty="0" err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35" y="752475"/>
            <a:ext cx="8618855" cy="5352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2502535"/>
            <a:ext cx="168656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缓冲实例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5915" y="1202690"/>
            <a:ext cx="10683240" cy="5610860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利用缓冲运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动实现回到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顶部按钮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963930"/>
            <a:ext cx="9028430" cy="5419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2776855"/>
            <a:ext cx="168656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演示</Application>
  <PresentationFormat>宽屏</PresentationFormat>
  <Paragraphs>143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1.动画</vt:lpstr>
      <vt:lpstr> 1.匀速运动</vt:lpstr>
      <vt:lpstr> 2.缓冲运动</vt:lpstr>
      <vt:lpstr> 2.缓冲实例</vt:lpstr>
      <vt:lpstr> 2.缓冲实例</vt:lpstr>
      <vt:lpstr> 3.选字游戏</vt:lpstr>
      <vt:lpstr> 3.选字游戏</vt:lpstr>
      <vt:lpstr>4.图片淡入淡出</vt:lpstr>
      <vt:lpstr>4.图片淡入淡出</vt:lpstr>
      <vt:lpstr>4.图片淡入淡出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507</cp:revision>
  <dcterms:created xsi:type="dcterms:W3CDTF">2017-04-21T01:04:00Z</dcterms:created>
  <dcterms:modified xsi:type="dcterms:W3CDTF">2017-07-21T06:35:49Z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