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492" r:id="rId9"/>
    <p:sldId id="493" r:id="rId10"/>
    <p:sldId id="494" r:id="rId11"/>
    <p:sldId id="495" r:id="rId12"/>
    <p:sldId id="497" r:id="rId13"/>
    <p:sldId id="498" r:id="rId14"/>
    <p:sldId id="499" r:id="rId15"/>
    <p:sldId id="500" r:id="rId16"/>
    <p:sldId id="501" r:id="rId17"/>
    <p:sldId id="26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3.tween.js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5852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tween.js</a:t>
            </a: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效果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5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Linear：无缓动效果； </a:t>
            </a: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5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Quadratic：二次方的缓动（t^2） </a:t>
            </a: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5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Cubic：三次方的缓动（t^3）</a:t>
            </a: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5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Quartic：四次方的缓动（t^4）</a:t>
            </a: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5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Quintic：五次方的缓动（t^5）</a:t>
            </a: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5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Sinusoidal：正弦曲线的缓动（sin(t)） </a:t>
            </a: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5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Exponential：指数曲线的缓动（2^t） </a:t>
            </a: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5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Circular：圆形曲线的缓动（sqrt(1-t^2)）</a:t>
            </a: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5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Elastic：指数衰减的正弦曲线缓动</a:t>
            </a: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5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Back：超过范围的三次方缓动（(s+1)*t^3 - s*t^2） </a:t>
            </a: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5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Bounce：指数衰减的反弹缓动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05" y="590550"/>
            <a:ext cx="8176895" cy="5677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3.tween.js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280" y="1721485"/>
            <a:ext cx="9680575" cy="4423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6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每个效果都分三个缓动方式（方法），分别是： 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easeIn：从0开始加速的缓动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easeOut：减速到0的缓动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easeInOut：前半段从0开始加速，后半段减速到0的缓动 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(其中Linear是无缓动效果，没有以上效果)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参考网址：http://www.cnblogs.com/cloudgamer/archive/2009/01/06/Tween.html</a:t>
            </a:r>
            <a:endParaRPr sz="2000"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3.tween.js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280" y="1419860"/>
            <a:ext cx="9680575" cy="1174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6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tween.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35" y="595630"/>
            <a:ext cx="7076440" cy="566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3.tween.js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280" y="1419860"/>
            <a:ext cx="9680575" cy="294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60000"/>
              </a:lnSpc>
              <a:buNone/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案例：滑动的导航条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273935"/>
            <a:ext cx="9533255" cy="590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929380"/>
            <a:ext cx="4418965" cy="2305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8685" y="3320415"/>
            <a:ext cx="4465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           </a:t>
            </a:r>
            <a:r>
              <a:rPr lang="zh-CN" altLang="en-US" sz="2400">
                <a:solidFill>
                  <a:srgbClr val="0070C0"/>
                </a:solidFill>
              </a:rPr>
              <a:t>滑动的下拉菜单</a:t>
            </a:r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3.tween.js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280" y="1419860"/>
            <a:ext cx="9680575" cy="294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60000"/>
              </a:lnSpc>
              <a:buNone/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案例：无缝滚动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65" y="2181860"/>
            <a:ext cx="9657080" cy="2509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、水仙花练习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、小球碰壁反弹（面向对象）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tween.js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水仙花练习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1686560"/>
            <a:ext cx="4029075" cy="2099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52135" y="1433195"/>
            <a:ext cx="613473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点击开始按钮，在黄色方框内随机的显示</a:t>
            </a:r>
            <a:r>
              <a:rPr lang="en-US" alt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100-999</a:t>
            </a:r>
            <a:r>
              <a:rPr lang="zh-CN" altLang="en-US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水仙花数，当水仙花数是偶数的时候，设定整个页面的背景为蓝色，当水仙花数为奇数的时候，设定整个页面的背景颜色为红色，当点击停止按钮，保持当前的水仙花数和背景颜色，把点击开始按钮到点击停止按钮经过的时间打印在界面上</a:t>
            </a:r>
            <a:endParaRPr lang="zh-CN" altLang="en-US"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碰壁反弹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70" y="1207135"/>
            <a:ext cx="5034280" cy="4987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水仙花练习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65" y="74930"/>
            <a:ext cx="9937115" cy="650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小球碰壁反弹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1477645"/>
            <a:ext cx="6057265" cy="313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3.tween.js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7585" y="1395095"/>
            <a:ext cx="9783445" cy="5113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tween.js是一款可生成平滑动画效果的js动画库，允许以平滑的方式修改元素的属性值，它可以通过设置，生成各种类似CSS3的动画效果。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tween.js各参数值</a:t>
            </a:r>
            <a:endParaRPr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tween中的方法接受4个参数t, b, c, d，分别是：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t: current time（当前时间） 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b: beginning value（初始值） 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c: change value（变化量） 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d: duration（持续时间） 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演示</Application>
  <PresentationFormat>宽屏</PresentationFormat>
  <Paragraphs>160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1.水仙花练习</vt:lpstr>
      <vt:lpstr> 2.碰壁反弹</vt:lpstr>
      <vt:lpstr> 1.水仙花练习</vt:lpstr>
      <vt:lpstr> 2.小球碰壁反弹</vt:lpstr>
      <vt:lpstr> 3.tween.js</vt:lpstr>
      <vt:lpstr> 3.tween.js</vt:lpstr>
      <vt:lpstr> 3.tween.js</vt:lpstr>
      <vt:lpstr> 3.tween.js</vt:lpstr>
      <vt:lpstr> 3.tween.js</vt:lpstr>
      <vt:lpstr> 3.tween.js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527</cp:revision>
  <dcterms:created xsi:type="dcterms:W3CDTF">2017-04-21T01:04:00Z</dcterms:created>
  <dcterms:modified xsi:type="dcterms:W3CDTF">2017-07-24T00:35:21Z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