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92" r:id="rId9"/>
    <p:sldId id="493" r:id="rId10"/>
    <p:sldId id="494" r:id="rId11"/>
    <p:sldId id="503" r:id="rId12"/>
    <p:sldId id="504" r:id="rId13"/>
    <p:sldId id="495" r:id="rId14"/>
    <p:sldId id="505" r:id="rId15"/>
    <p:sldId id="506" r:id="rId16"/>
    <p:sldId id="497" r:id="rId17"/>
    <p:sldId id="509" r:id="rId18"/>
    <p:sldId id="510" r:id="rId19"/>
    <p:sldId id="498" r:id="rId20"/>
    <p:sldId id="507" r:id="rId21"/>
    <p:sldId id="508" r:id="rId22"/>
    <p:sldId id="511" r:id="rId23"/>
    <p:sldId id="512" r:id="rId24"/>
    <p:sldId id="513" r:id="rId25"/>
    <p:sldId id="264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节点关系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7010" y="1692910"/>
            <a:ext cx="9216390" cy="219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firstElementChild,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lastElementChild,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nextElementSibling,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previousElementSibling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IE6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不兼容以上属性</a:t>
            </a:r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130300"/>
            <a:ext cx="11819255" cy="6311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查找方法：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document.getElementById('');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document.getElementsByTagName(‘’);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document.getElementsByName(‘’);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document.getElementsByClassName(‘’);（新）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document.querySelector( )(新)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document.querySelectorAll( )（新）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注意：带有“新”标识符的只在IE8（含）+可以使用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其他方法: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DOM1.cloneNode(boolean) : 复制一个节点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true：深复制，复制节点及其整个子节点树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 : 浅复制，只复制节点本身。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注意：cloneNode（）方法不会复制添加到DOM节点中的JavaScript属性，例如事件处理程序等。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367155"/>
            <a:ext cx="11819255" cy="4479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操作节点: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document.createElement("标签名") : 创建新元素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appendChild(node) : 向childNodes末尾插入一个节点node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insertBefore(node,targetNode) : 向targetNode之前插入节点node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replaceChild(newNode,oldNode) : newNode替换oldNode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oParent.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removeChild(node) : 移除父节点的某个子节点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oChild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.remove()  将子节点从父节点当中移除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DOM1.cloneNode（）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常见操作节点方法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1367155"/>
            <a:ext cx="11819255" cy="4141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getAttribute(name)：获取节点上name属性的值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setAttribute(name,value)：设置节点上name属性的值为value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removeAttribute(name)：删除节点上的name属性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877570">
              <a:lnSpc>
                <a:spcPct val="160000"/>
              </a:lnSpc>
              <a:spcBef>
                <a:spcPts val="500"/>
              </a:spcBef>
              <a:buSzTx/>
              <a:buNone/>
              <a:defRPr sz="1920"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思考：如何创建一个新的div元素，设置其属性，并将其添加到文档的&lt;body&gt;元素中，又如何把它移除？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lang="zh-CN" altLang="en-US" sz="2000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5.document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75" y="1311275"/>
            <a:ext cx="10701655" cy="286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document.title  返回或设置文档的标题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document.URL  获得文档完整的URL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document.domain  获得文档的域名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document.write( )  向文档写入内容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获取行间样式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75" y="1311275"/>
            <a:ext cx="10701655" cy="5036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currentStyle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ie所支持的获取非行间样式的方法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用法：对象.currentStyle.样式名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例：oDiv.currentStyle.width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getComputedStyle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非ie所支持的获取非行间样式的方法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用法：getComputedStyle(对象，伪类).样式名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例：getComputedStyle(oDiv,null).color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获取行间样式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311275"/>
            <a:ext cx="9464040" cy="4448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兼容性写法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getStyle(obj, name)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if(obj.currentStyle)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return obj.currentStyle[name];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} else {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return  getComputedStyle(obj, false)[name];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}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1500"/>
          </a:p>
          <a:p>
            <a: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None/>
              <a:defRPr sz="1600">
                <a:solidFill>
                  <a:srgbClr val="5F5F5F"/>
                </a:solidFill>
              </a:defRPr>
            </a:pPr>
            <a:endParaRPr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608455"/>
            <a:ext cx="3767455" cy="4357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2354580"/>
            <a:ext cx="5674360" cy="2865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88355" y="1737995"/>
            <a:ext cx="596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将下面数据展示到页面上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1219200"/>
            <a:ext cx="510476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664335"/>
            <a:ext cx="9104630" cy="327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1395095"/>
            <a:ext cx="5651500" cy="437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2202180"/>
            <a:ext cx="6678295" cy="4226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0825" y="1251585"/>
            <a:ext cx="926020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在输入框敲回车添加任务，点击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all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按钮显示全部任务，点击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Active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按钮显示激活状态的任务，点击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Complete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按钮显示已完成的任务，勾选的任务可以删除，点击</a:t>
            </a:r>
            <a:r>
              <a:rPr lang="en-US" altLang="zh-CN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Clear completed</a:t>
            </a:r>
            <a:r>
              <a:rPr lang="zh-CN" altLang="en-US" sz="200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/>
              </a:rPr>
              <a:t>按钮删除全部任务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7.节点操作练习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" y="1395095"/>
            <a:ext cx="10701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15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645920"/>
            <a:ext cx="9158605" cy="3589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、选取文档节点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、节点的层次关系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、节点操作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概念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21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60000"/>
              </a:lnSpc>
              <a:defRPr sz="1800"/>
            </a:pPr>
            <a:r>
              <a:rPr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 Object Model（文档对象模型）</a:t>
            </a:r>
            <a:endParaRPr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DOM是针对HTML文档的一个API（Application Programming Interface应用程序编程接口）。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 DOM 定义了访问和操作HTML文档的标准方法。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DOM描绘了一个层次化的节点树，允许开发人员添加、移除和修改页面的某一部分。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要改变页面的某个东西，JavaScript 就需要获得对 HTML 文档中元素进行访问的入口。这个入口，连同对 HTML 元素进行添加、移动、改变或移除的方法和属性，都是通过文档对象模型来获得的（DOM）。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1.DOM概念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750" y="1487805"/>
            <a:ext cx="9848850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  <a:defRPr sz="1600">
                <a:solidFill>
                  <a:srgbClr val="5F5F5F"/>
                </a:solidFill>
              </a:defRPr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DOM是针对HTML和XML文档的一个API（应用程序编程接口）。DOM描绘了一个层次化的节点树，允许开发人员添加、移除和修改页面的某一部分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DOM的作用是将网页元素转为一个javascript对象，从而可以使用javascript对网页进行各种操作(比如增删内容)。浏览器会根据DOM模型，将HTML文档解析成一系列的节点，再由这些节点组成一个树状结构。DOM的最小组成单位叫做节点(node)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树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121410"/>
            <a:ext cx="5586730" cy="500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节点类型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1651635"/>
            <a:ext cx="9216390" cy="305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60000"/>
              </a:lnSpc>
              <a:spcBef>
                <a:spcPts val="500"/>
              </a:spcBef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节点是包含了标签、注释、文本、doctype等在内的多种组合。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defTabSz="914400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nodeType属性，用于表明节点的类型。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标签节点：1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可以使用nodeName查看标签名(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oDiv.nodeType</a:t>
            </a: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文本节点：3 （oDiv.firstChild.nodeType）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60000"/>
              </a:lnSpc>
              <a:spcBef>
                <a:spcPts val="500"/>
              </a:spcBef>
              <a:buClrTx/>
              <a:buNone/>
              <a:defRPr sz="1600">
                <a:solidFill>
                  <a:srgbClr val="5F5F5F"/>
                </a:solidFill>
              </a:defRPr>
            </a:pPr>
            <a:r>
              <a:rPr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注释节点：８（oDiv.firstChild.nodeType）</a:t>
            </a:r>
            <a:endParaRPr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节点关系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1651635"/>
            <a:ext cx="9216390" cy="442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nodeName : </a:t>
            </a:r>
            <a:r>
              <a:rPr lang="zh-CN" altLang="en-US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节点的名字</a:t>
            </a:r>
            <a:endParaRPr lang="zh-CN" altLang="en-US" sz="2000" dirty="0" err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childNodes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：所有子节点（包括空格和换行）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children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：所有是标签类型的子节点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：下一个兄弟节点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：上一个兄弟节点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parentNode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：父节点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firstChild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lastChild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：最后一个子节点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1600">
                <a:solidFill>
                  <a:srgbClr val="5F5F5F"/>
                </a:solidFill>
              </a:defRPr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注意：dom将元素后的换行也看成一个元素（TextNode），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childNodes,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nextSibling，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previousSibling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指向该TextNode元素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而不是下面的兄弟元素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演示</Application>
  <PresentationFormat>宽屏</PresentationFormat>
  <Paragraphs>253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1.水仙花练习</vt:lpstr>
      <vt:lpstr> 2.碰壁反弹</vt:lpstr>
      <vt:lpstr> 1.水仙花练习</vt:lpstr>
      <vt:lpstr> 2.小球碰壁反弹</vt:lpstr>
      <vt:lpstr> 3.DOM节点类型</vt:lpstr>
      <vt:lpstr> 3.DOM节点关系</vt:lpstr>
      <vt:lpstr> 3.tween.js</vt:lpstr>
      <vt:lpstr> 4.常见操作节点方法</vt:lpstr>
      <vt:lpstr> 4.常见操作节点方法</vt:lpstr>
      <vt:lpstr> 3.tween.js</vt:lpstr>
      <vt:lpstr>5.document对象</vt:lpstr>
      <vt:lpstr>6.获取行间样式</vt:lpstr>
      <vt:lpstr> 3.tween.js</vt:lpstr>
      <vt:lpstr> 6.节点操作练习</vt:lpstr>
      <vt:lpstr> 6.节点操作练习</vt:lpstr>
      <vt:lpstr>7.节点操作练习</vt:lpstr>
      <vt:lpstr>7.节点操作练习</vt:lpstr>
      <vt:lpstr>7.节点操作练习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558</cp:revision>
  <dcterms:created xsi:type="dcterms:W3CDTF">2017-04-21T01:04:00Z</dcterms:created>
  <dcterms:modified xsi:type="dcterms:W3CDTF">2017-07-19T02:21:57Z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