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28" r:id="rId9"/>
    <p:sldId id="531" r:id="rId10"/>
    <p:sldId id="529" r:id="rId11"/>
    <p:sldId id="532" r:id="rId12"/>
    <p:sldId id="530" r:id="rId13"/>
    <p:sldId id="537" r:id="rId14"/>
    <p:sldId id="533" r:id="rId15"/>
    <p:sldId id="264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瀑布流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84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使用情况：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列表中图片的高度不一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使用原理：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计算容器的高度，然后判断最小的高度，选择在最矮的容器中插入新创建的列表项</a:t>
            </a:r>
            <a:endParaRPr sz="2400"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瀑布流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84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使用情况：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列表中图片的高度不一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使用原理：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计算容器的高度，然后判断最小的高度，选择在最矮的容器中插入新创建的列表项</a:t>
            </a:r>
            <a:endParaRPr sz="2400"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案例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寻找房祖名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90" y="1202690"/>
            <a:ext cx="4960620" cy="5075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、图片对象</a:t>
            </a: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、图片懒加载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、图片预加载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、瀑布流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图片对象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845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创建一个图片对象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60000"/>
              </a:lnSpc>
              <a:buSzTx/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var img = new Image();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图片对象的属性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img.src,img.alt , img.width,img.height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2" indent="0">
              <a:lnSpc>
                <a:spcPct val="160000"/>
              </a:lnSpc>
              <a:buSzPct val="80000"/>
              <a:buNone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图片对象的加载事件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img.onload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图片懒加载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5657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5120" indent="-325120" defTabSz="831850">
              <a:lnSpc>
                <a:spcPct val="160000"/>
              </a:lnSpc>
              <a:spcBef>
                <a:spcPts val="500"/>
              </a:spcBef>
              <a:defRPr sz="1820"/>
            </a:pPr>
            <a:r>
              <a:rPr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什么是懒加载？</a:t>
            </a:r>
            <a:endParaRPr sz="24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1040130" lvl="2" indent="-208280" algn="l" defTabSz="831850">
              <a:lnSpc>
                <a:spcPct val="160000"/>
              </a:lnSpc>
              <a:spcBef>
                <a:spcPts val="400"/>
              </a:spcBef>
              <a:buClrTx/>
              <a:buFont typeface="Arial" panose="020B0604020202020204"/>
              <a:defRPr sz="1640">
                <a:solidFill>
                  <a:srgbClr val="5F5F5F"/>
                </a:solidFill>
              </a:defRPr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图片延迟加载也称 “懒加载”，通常应用于图片比较多的网页，比如 “蘑菇街” 或者淘宝,京东等电子商务网站，因为页面加载时候，假如我们没有用延迟加载的话 那么页面上很多图片，首先要发n多个请求，性能肯定不怎么好，而我们用延迟加载技术，页面打开时候 只加载第一屏数据，第二屏以上都用延迟加载 滚动的时候进行加载，这样的话 假如页面有n屏的话 那么我们只管加载第一屏的数据，后面不做操作。这样就可以显著的提高页面的加载速度，提升用户体验，减轻服务器的压力，而且如果用户只浏览首屏的话，还可以节省流量。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图片懒加载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095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原理：在图片没有出现在视区之前，不设置它的src属性，只是用一个自定义属性把图片路径储存起来，当图片出现在视区之后获取指定属性里的路径，给图片添加src属性 </a:t>
            </a: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sz="20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懒加载实现 </a:t>
            </a:r>
            <a:endParaRPr sz="2000">
              <a:sym typeface="+mn-ea"/>
            </a:endParaRPr>
          </a:p>
          <a:p>
            <a:pPr marL="325120" indent="-325120" defTabSz="831850">
              <a:lnSpc>
                <a:spcPct val="160000"/>
              </a:lnSpc>
              <a:spcBef>
                <a:spcPts val="500"/>
              </a:spcBef>
              <a:defRPr sz="1820"/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0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0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图片预加载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412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预，就是提前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因为图片需要一个加载的过程，在加载过程中图片的宽高都为0，这就导致加载过程中视觉效果不佳，促使我们需要提前把图片加载出来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57505" indent="-357505">
              <a:lnSpc>
                <a:spcPct val="160000"/>
              </a:lnSpc>
              <a:defRPr sz="1800"/>
            </a:pPr>
            <a:r>
              <a:rPr sz="240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多用于有特殊效果的情况下，如游戏界面、瀑布流等</a:t>
            </a: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图片预加载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1018540"/>
            <a:ext cx="5161915" cy="4971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40" y="1018540"/>
            <a:ext cx="5858510" cy="4970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宽屏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1.图片对象</vt:lpstr>
      <vt:lpstr> 2.图片懒加载</vt:lpstr>
      <vt:lpstr> 2.图片懒加载</vt:lpstr>
      <vt:lpstr> 3.图片预加载</vt:lpstr>
      <vt:lpstr> 3.图片预加载</vt:lpstr>
      <vt:lpstr> 4.瀑布流</vt:lpstr>
      <vt:lpstr> 4.瀑布流</vt:lpstr>
      <vt:lpstr> 5.案例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588</cp:revision>
  <dcterms:created xsi:type="dcterms:W3CDTF">2017-04-21T01:04:00Z</dcterms:created>
  <dcterms:modified xsi:type="dcterms:W3CDTF">2017-07-24T00:35:25Z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