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264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锅打灰太狼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锅打灰太狼思路分析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00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55" y="1223010"/>
            <a:ext cx="3452495" cy="5205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311910" y="1567815"/>
            <a:ext cx="3700145" cy="3184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</a:rPr>
              <a:t>一、效果展示</a:t>
            </a: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</a:rPr>
              <a:t>二、进度条展示</a:t>
            </a: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</a:rPr>
              <a:t>三、狼位置</a:t>
            </a: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</a:rPr>
              <a:t>四、狼出现及动画</a:t>
            </a: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</a:rPr>
              <a:t>五、随机位置、事件响应</a:t>
            </a: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演示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1.图片对象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591</cp:revision>
  <dcterms:created xsi:type="dcterms:W3CDTF">2017-04-21T01:04:00Z</dcterms:created>
  <dcterms:modified xsi:type="dcterms:W3CDTF">2017-07-19T06:50:17Z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