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76" r:id="rId8"/>
    <p:sldId id="541" r:id="rId9"/>
    <p:sldId id="537" r:id="rId10"/>
    <p:sldId id="538" r:id="rId11"/>
    <p:sldId id="539" r:id="rId12"/>
    <p:sldId id="264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630" y="1581150"/>
            <a:ext cx="62318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锅打灰太狼实现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锅打灰太狼思路分析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15415"/>
            <a:ext cx="370014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 sz="2000">
              <a:solidFill>
                <a:srgbClr val="0070C0"/>
              </a:solidFill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2033905"/>
            <a:ext cx="10329545" cy="36810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617980" y="155892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2800">
                <a:solidFill>
                  <a:srgbClr val="0070C0"/>
                </a:solidFill>
              </a:rPr>
              <a:t>全局对象</a:t>
            </a:r>
            <a:endParaRPr lang="zh-CN" altLang="en-US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锅打灰太狼思路分析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1910" y="1567815"/>
            <a:ext cx="370014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 sz="2000">
              <a:solidFill>
                <a:srgbClr val="0070C0"/>
              </a:solidFill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80" y="2487930"/>
            <a:ext cx="10229850" cy="27317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86815" y="1372870"/>
            <a:ext cx="5633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2800">
                <a:solidFill>
                  <a:srgbClr val="0070C0"/>
                </a:solidFill>
              </a:rPr>
              <a:t>预加载游戏图片</a:t>
            </a:r>
            <a:endParaRPr lang="zh-CN" altLang="en-US" sz="28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锅打灰太狼思路分析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1910" y="1567815"/>
            <a:ext cx="370014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 sz="2000">
              <a:solidFill>
                <a:srgbClr val="0070C0"/>
              </a:solidFill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</p:txBody>
      </p:sp>
      <p:sp>
        <p:nvSpPr>
          <p:cNvPr id="10" name="文本框 9"/>
          <p:cNvSpPr txBox="1"/>
          <p:nvPr/>
        </p:nvSpPr>
        <p:spPr>
          <a:xfrm>
            <a:off x="1186815" y="1372870"/>
            <a:ext cx="5633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2800">
                <a:solidFill>
                  <a:srgbClr val="0070C0"/>
                </a:solidFill>
              </a:rPr>
              <a:t>图片加载完成执行游戏</a:t>
            </a:r>
            <a:endParaRPr lang="zh-CN" altLang="en-US" sz="280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10" y="1894840"/>
            <a:ext cx="6295390" cy="4618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锅打灰太狼思路分析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1910" y="1567815"/>
            <a:ext cx="370014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 sz="2000">
              <a:solidFill>
                <a:srgbClr val="0070C0"/>
              </a:solidFill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</p:txBody>
      </p:sp>
      <p:sp>
        <p:nvSpPr>
          <p:cNvPr id="10" name="文本框 9"/>
          <p:cNvSpPr txBox="1"/>
          <p:nvPr/>
        </p:nvSpPr>
        <p:spPr>
          <a:xfrm>
            <a:off x="1186815" y="1372870"/>
            <a:ext cx="5633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2800">
                <a:solidFill>
                  <a:srgbClr val="0070C0"/>
                </a:solidFill>
              </a:rPr>
              <a:t>创建狼的构造函数</a:t>
            </a:r>
            <a:endParaRPr lang="zh-CN" altLang="en-US" sz="2800">
              <a:solidFill>
                <a:srgbClr val="0070C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965" y="1811655"/>
            <a:ext cx="7457440" cy="4847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锅打灰太狼思路分析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1910" y="1567815"/>
            <a:ext cx="9792970" cy="20697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 sz="2000">
              <a:solidFill>
                <a:srgbClr val="0070C0"/>
              </a:solidFill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Wolf.prototype = {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//初始化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init:function(){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//将狼添加到页面上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this.container.appendChild(this.bg);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this.createPosition();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this.move(); 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},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//狼运动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move:function(){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var self = this;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//每隔200毫秒换一张图片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var moveTimer = window.setInterval(function(){ 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   if(self.up){                    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     if(self.imgIndex == 5){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       self.imgIndex = 4;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       self.up = false;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     }else{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        self.imgIndex++;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     }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   }else{                      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     if(self.imgIndex == 0){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       self.bg.remove();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       clearInterval(moveTimer);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     }else{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        self.imgIndex--;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     }                      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   }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   self.bg.src = self.imgSrc+self.imgIndex+".png";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},300)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},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//狼的位置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createPosition :function(){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this.position = wolfsPositionArr[randomFn(9,0)]; 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//循环所有狼的位置,判断生成的这个狼的位置是否和其他狼的位置相等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this.wolfs = document.getElementsByTagName("img");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for(var i = 0 ; i &lt; this.wolfs.length ; i++ ){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 if(this.wolfs[i].style.left == this.position.left){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     this.createPosition();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 }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};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//狼的样式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this.bg.style.cssText = "position:absolute;left:"+this.position.left+";top:"+this.position.top+";"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},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wolfClickHandler:function(){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//this指狼的背景图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//this.that 指wolf 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//不允许重复点击             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if(this.that.clicked == true)return;           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 this.that.clicked = true;               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//将背景图片换成敲打图片，每隔一定时间把图片换掉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//this 指的是图片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var self = this;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//点击正确就加分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if(this.that.imgSrc == "img/h"){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 totalScore += 10;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}else{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 totalScore -= 10;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}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scoreBox.innerHTML = totalScore;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//点击时的动画效果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var clickTimer = setInterval(function(){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 //this指window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 //this.that指Wolf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    self.src = this.that.imgSrc+this.that.hitIndex+".png";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    this.that.hitIndex++;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    if(this.that.hitIndex == 10){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     clearInterval(clickTimer);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     self.remove();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    }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    },200);            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 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            }  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/>
              <a:t>}</a:t>
            </a: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</p:txBody>
      </p:sp>
      <p:sp>
        <p:nvSpPr>
          <p:cNvPr id="10" name="文本框 9"/>
          <p:cNvSpPr txBox="1"/>
          <p:nvPr/>
        </p:nvSpPr>
        <p:spPr>
          <a:xfrm>
            <a:off x="1186815" y="1372870"/>
            <a:ext cx="5633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2800">
                <a:solidFill>
                  <a:srgbClr val="0070C0"/>
                </a:solidFill>
              </a:rPr>
              <a:t>狼的构造函数原型</a:t>
            </a:r>
            <a:endParaRPr lang="zh-CN" altLang="en-US" sz="28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505" indent="-357505">
          <a:lnSpc>
            <a:spcPct val="100000"/>
          </a:lnSpc>
          <a:spcAft>
            <a:spcPts val="0"/>
          </a:spcAft>
          <a:defRPr sz="17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3048</Words>
  <Application>WPS 演示</Application>
  <PresentationFormat>宽屏</PresentationFormat>
  <Paragraphs>199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 1.锅打灰太狼思路分析</vt:lpstr>
      <vt:lpstr> 1.锅打灰太狼思路分析</vt:lpstr>
      <vt:lpstr> 1.锅打灰太狼思路分析</vt:lpstr>
      <vt:lpstr> 1.锅打灰太狼思路分析</vt:lpstr>
      <vt:lpstr> 1.锅打灰太狼思路分析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王争</cp:lastModifiedBy>
  <cp:revision>598</cp:revision>
  <dcterms:created xsi:type="dcterms:W3CDTF">2017-04-21T01:04:00Z</dcterms:created>
  <dcterms:modified xsi:type="dcterms:W3CDTF">2017-07-19T08:22:44Z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