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476" r:id="rId8"/>
    <p:sldId id="546" r:id="rId9"/>
    <p:sldId id="547" r:id="rId10"/>
    <p:sldId id="548" r:id="rId11"/>
    <p:sldId id="549" r:id="rId12"/>
    <p:sldId id="550" r:id="rId13"/>
    <p:sldId id="551" r:id="rId14"/>
    <p:sldId id="552" r:id="rId15"/>
    <p:sldId id="553" r:id="rId16"/>
    <p:sldId id="264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window.location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对象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845" y="1442720"/>
            <a:ext cx="9973310" cy="6043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立即打开url并且在浏览器历史记录中生成一条记录，三种方法效果一样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1:window.location = https://www.baidu.com/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2:location.href = "https://www.baidu.com/"; //最常用               3:location.assign(“https://www.baidu.com/“);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不会产生历史记录，不能后退到前一个页面location.replace("https://www.baidu.com/");</a:t>
            </a:r>
            <a:endParaRPr sz="2400">
              <a:sym typeface="+mn-ea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defTabSz="914400">
              <a:lnSpc>
                <a:spcPct val="120000"/>
              </a:lnSpc>
              <a:spcBef>
                <a:spcPts val="400"/>
              </a:spcBef>
              <a:buNone/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120000"/>
              </a:lnSpc>
              <a:spcBef>
                <a:spcPts val="400"/>
              </a:spcBef>
              <a:buNone/>
            </a:pPr>
            <a:endParaRPr lang="en-US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window.history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对象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845" y="1442720"/>
            <a:ext cx="9973310" cy="5549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history 对象保存了浏览器的历史记录,JavaScript可以调用history对象的 back() 或 forward () ,相当于用户点击了浏览器的“后退”或“前进”按钮。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history.back() 方法加载历史列表中的前一个 URL。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history.forward() 方法加载历史列表中的下一个 URL</a:t>
            </a:r>
            <a:endParaRPr sz="2400">
              <a:sym typeface="+mn-ea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defTabSz="914400">
              <a:lnSpc>
                <a:spcPct val="120000"/>
              </a:lnSpc>
              <a:spcBef>
                <a:spcPts val="400"/>
              </a:spcBef>
              <a:buNone/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120000"/>
              </a:lnSpc>
              <a:spcBef>
                <a:spcPts val="400"/>
              </a:spcBef>
              <a:buNone/>
            </a:pPr>
            <a:endParaRPr lang="en-US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浏览器嗅探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845" y="1442720"/>
            <a:ext cx="9973310" cy="4612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userAgent属性是一个只读的字符串，声明了浏览器用于HTTP请求的用户代理头的值，语法：navigator.userAgent</a:t>
            </a:r>
            <a:endParaRPr sz="2400">
              <a:sym typeface="+mn-ea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endParaRPr sz="2400">
              <a:sym typeface="+mn-ea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defTabSz="914400">
              <a:lnSpc>
                <a:spcPct val="120000"/>
              </a:lnSpc>
              <a:spcBef>
                <a:spcPts val="400"/>
              </a:spcBef>
              <a:buNone/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120000"/>
              </a:lnSpc>
              <a:spcBef>
                <a:spcPts val="400"/>
              </a:spcBef>
              <a:buNone/>
            </a:pPr>
            <a:endParaRPr lang="en-US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38" name="im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368" y="2736736"/>
            <a:ext cx="7128793" cy="254182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5.课后作业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845" y="1442720"/>
            <a:ext cx="9973310" cy="5991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60000"/>
              </a:lnSpc>
              <a:defRPr sz="1800"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通过window.open(),window.close()跳转页面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60000"/>
              </a:lnSpc>
              <a:defRPr sz="1800"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使用window.histroy对象实现上一页下一页跳转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60000"/>
              </a:lnSpc>
              <a:defRPr sz="1800"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判断浏览器内核</a:t>
            </a:r>
            <a:endParaRPr sz="2400">
              <a:sym typeface="+mn-ea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endParaRPr sz="2400">
              <a:sym typeface="+mn-ea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endParaRPr sz="2400">
              <a:sym typeface="+mn-ea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defTabSz="914400">
              <a:lnSpc>
                <a:spcPct val="120000"/>
              </a:lnSpc>
              <a:spcBef>
                <a:spcPts val="400"/>
              </a:spcBef>
              <a:buNone/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120000"/>
              </a:lnSpc>
              <a:spcBef>
                <a:spcPts val="400"/>
              </a:spcBef>
              <a:buNone/>
            </a:pPr>
            <a:endParaRPr lang="en-US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15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630" y="1581150"/>
            <a:ext cx="623189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什么是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BOM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window.location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window.history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、浏览器嗅探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什么是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BOM</a:t>
            </a:r>
            <a:endParaRPr lang="en-US" alt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845" y="1415415"/>
            <a:ext cx="370014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endParaRPr lang="zh-CN" altLang="en-US" sz="2000">
              <a:solidFill>
                <a:srgbClr val="0070C0"/>
              </a:solidFill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</p:txBody>
      </p:sp>
      <p:sp>
        <p:nvSpPr>
          <p:cNvPr id="5" name="文本框 4"/>
          <p:cNvSpPr txBox="1"/>
          <p:nvPr/>
        </p:nvSpPr>
        <p:spPr>
          <a:xfrm>
            <a:off x="1506855" y="1654810"/>
            <a:ext cx="9512300" cy="3305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BOM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Browser Object Model</a:t>
            </a: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(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浏览器对象模型</a:t>
            </a: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  </a:t>
            </a:r>
            <a:endParaRPr 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浏览器对象模型提供了可以与浏览器窗口进行互动的对象结构。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BOM由多个对象组成，其中代表浏览器窗口的Window对象是BOM的顶层对象，其他对象都是该对象的子对象。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60000"/>
              </a:lnSpc>
              <a:buSzTx/>
              <a:buNone/>
            </a:pP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BOM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DOM</a:t>
            </a:r>
            <a:r>
              <a:rPr lang="zh-CN" alt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的区别？</a:t>
            </a:r>
            <a:endParaRPr lang="zh-CN" altLang="en-US"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window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对象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845" y="1415415"/>
            <a:ext cx="9973310" cy="3802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defTabSz="914400">
              <a:lnSpc>
                <a:spcPct val="16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所有浏览器都支持 window 对象。它表示浏览器窗口。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16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所有 JavaScript 全局对象、函数以及变量均自动成为 window对象的成员。全局变量是 window 对象的属性。全局函数是 window 对象的方法。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16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以前学过的alert，定时器都是window对象的方法</a:t>
            </a:r>
            <a:endParaRPr sz="2000"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endParaRPr lang="zh-CN" altLang="en-US" sz="2000">
              <a:solidFill>
                <a:srgbClr val="0070C0"/>
              </a:solidFill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window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对象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845" y="1415415"/>
            <a:ext cx="9973310" cy="6220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window尺寸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6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window.innerHeight - 浏览器窗口的内部高度（IE8及以下版本不兼容）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6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window.innerWidth - 浏览器窗口的内部宽度</a:t>
            </a: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（IE8及以下版本不兼容）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6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document.documentElement.clientHeight- 浏览器窗口的内部高度（IE8及以上版本可用）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6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document.documentElement.clientWidth - 浏览器窗口的内部宽度</a:t>
            </a: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（IE8及以上版本可用）</a:t>
            </a:r>
            <a:endParaRPr sz="2000"/>
          </a:p>
          <a:p>
            <a:pPr algn="l" defTabSz="914400">
              <a:lnSpc>
                <a:spcPct val="160000"/>
              </a:lnSpc>
              <a:spcBef>
                <a:spcPts val="400"/>
              </a:spcBef>
              <a:buNone/>
            </a:pPr>
            <a:endParaRPr lang="en-US" sz="2000"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endParaRPr lang="zh-CN" altLang="en-US" sz="2000">
              <a:solidFill>
                <a:srgbClr val="0070C0"/>
              </a:solidFill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window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对象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845" y="1415415"/>
            <a:ext cx="9973310" cy="7355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defTabSz="914400">
              <a:lnSpc>
                <a:spcPct val="160000"/>
              </a:lnSpc>
              <a:spcBef>
                <a:spcPts val="400"/>
              </a:spcBef>
              <a:buNone/>
            </a:pPr>
            <a:r>
              <a:rPr lang="en-US"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除此之外,还有一个 outerWidth 和 outerHeight 属性,可以获取浏览器的整个宽高。（IE8及以下版本不兼容）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16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window.open() - 在新窗口中打开新的页面 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16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window.location.href  在原窗口中打开新的页面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16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window.open("要打开的网页地址、路径", "网页名字", "height=400,width=400,top=10,left=10");//第三个参数用逗号分隔，不能出现空格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16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window.close() - 关闭当前窗口</a:t>
            </a:r>
          </a:p>
          <a:p>
            <a:pPr algn="l">
              <a:lnSpc>
                <a:spcPct val="160000"/>
              </a:lnSpc>
              <a:spcBef>
                <a:spcPts val="400"/>
              </a:spcBef>
              <a:buNone/>
            </a:pPr>
            <a:endParaRPr sz="2000"/>
          </a:p>
          <a:p>
            <a:pPr algn="l" defTabSz="914400">
              <a:lnSpc>
                <a:spcPct val="160000"/>
              </a:lnSpc>
              <a:spcBef>
                <a:spcPts val="400"/>
              </a:spcBef>
              <a:buNone/>
            </a:pPr>
            <a:endParaRPr lang="en-US" sz="2000">
              <a:sym typeface="+mn-ea"/>
            </a:endParaRPr>
          </a:p>
          <a:p>
            <a:pPr marL="357505" indent="-357505">
              <a:lnSpc>
                <a:spcPct val="150000"/>
              </a:lnSpc>
              <a:spcAft>
                <a:spcPts val="0"/>
              </a:spcAft>
            </a:pPr>
            <a:endParaRPr lang="zh-CN" altLang="en-US" sz="2000">
              <a:solidFill>
                <a:srgbClr val="0070C0"/>
              </a:solidFill>
            </a:endParaRPr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  <a:p>
            <a:pPr marL="357505" indent="-357505">
              <a:lnSpc>
                <a:spcPct val="100000"/>
              </a:lnSpc>
              <a:spcAft>
                <a:spcPts val="0"/>
              </a:spcAft>
            </a:pPr>
            <a:endParaRPr lang="zh-CN" altLang="en-US"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window.location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对象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845" y="1442720"/>
            <a:ext cx="9973310" cy="6640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Location 对象包含有关当前 URL 的信息。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location.href  设置或返回完整的 URL。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location.hash  设置或返回从井号 (#) 开始的 URL（锚）。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location.hostname 返回 web 主机的域名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location.pathname 返回当前页面的路径和文件名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location.port 返回 web 主机的端口 （80 或 443）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location.protocol 返回所使用的 web 协议（http:// 或 https://）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location.reload() 重新加载当前页面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defTabSz="914400">
              <a:lnSpc>
                <a:spcPct val="120000"/>
              </a:lnSpc>
              <a:spcBef>
                <a:spcPts val="400"/>
              </a:spcBef>
              <a:buNone/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  <a:spcBef>
                <a:spcPts val="400"/>
              </a:spcBef>
              <a:buNone/>
            </a:pPr>
            <a:endParaRPr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defTabSz="914400">
              <a:lnSpc>
                <a:spcPct val="120000"/>
              </a:lnSpc>
              <a:spcBef>
                <a:spcPts val="400"/>
              </a:spcBef>
              <a:buNone/>
            </a:pPr>
            <a:endParaRPr lang="en-US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505" indent="-357505" algn="l">
              <a:lnSpc>
                <a:spcPct val="120000"/>
              </a:lnSpc>
              <a:spcAft>
                <a:spcPts val="0"/>
              </a:spcAft>
              <a:buNone/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57505" indent="-357505">
          <a:lnSpc>
            <a:spcPct val="100000"/>
          </a:lnSpc>
          <a:spcAft>
            <a:spcPts val="0"/>
          </a:spcAft>
          <a:defRPr sz="17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2009</Words>
  <Application>WPS 演示</Application>
  <PresentationFormat>宽屏</PresentationFormat>
  <Paragraphs>242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 1.锅打灰太狼思路分析</vt:lpstr>
      <vt:lpstr> 1.什么是BOM</vt:lpstr>
      <vt:lpstr> 1.window对象</vt:lpstr>
      <vt:lpstr> 1.window对象</vt:lpstr>
      <vt:lpstr> 1.window对象</vt:lpstr>
      <vt:lpstr> 1.window.location对象</vt:lpstr>
      <vt:lpstr> 1.window.location对象</vt:lpstr>
      <vt:lpstr> 1.window.history对象</vt:lpstr>
      <vt:lpstr> 4.浏览器嗅探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王争</cp:lastModifiedBy>
  <cp:revision>620</cp:revision>
  <dcterms:created xsi:type="dcterms:W3CDTF">2017-04-21T01:04:00Z</dcterms:created>
  <dcterms:modified xsi:type="dcterms:W3CDTF">2017-07-19T08:42:48Z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