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546" r:id="rId9"/>
    <p:sldId id="547" r:id="rId10"/>
    <p:sldId id="555" r:id="rId11"/>
    <p:sldId id="548" r:id="rId12"/>
    <p:sldId id="556" r:id="rId13"/>
    <p:sldId id="557" r:id="rId14"/>
    <p:sldId id="264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Style>
        <a:tcBdr/>
        <a:fill>
          <a:solidFill>
            <a:srgbClr val="E9E9E9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HTML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标签事件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973310" cy="6281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focus：当页面或者元素获得焦点时在window 及相关元素上面触发。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blur：当页面或元素失去焦点时在window 及相关元素上触发。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submit：当用户点击提交按钮在&lt;form&gt;元素上触发。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reset：当用户点击重置按钮在&lt;form&gt;元素上触发。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resize：当窗口或框架的大小变化时在window 或框架上触发。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scroll：当用户滚动带滚动条的元素时触发。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000"/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lang="en-US" sz="2000">
              <a:sym typeface="+mn-ea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/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/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6.案例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973310" cy="4952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、回车提交留言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、效果拖拽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、鼠标右击菜单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algn="l">
              <a:lnSpc>
                <a:spcPct val="120000"/>
              </a:lnSpc>
              <a:buNone/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000"/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lang="en-US" sz="2000">
              <a:sym typeface="+mn-ea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/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/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事件对象常见属性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常用事件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、事件对象的兼容性写法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常用事件属性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370014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</p:txBody>
      </p:sp>
      <p:graphicFrame>
        <p:nvGraphicFramePr>
          <p:cNvPr id="216" name="Table 216"/>
          <p:cNvGraphicFramePr/>
          <p:nvPr/>
        </p:nvGraphicFramePr>
        <p:xfrm>
          <a:off x="1950403" y="1415732"/>
          <a:ext cx="8291512" cy="439283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432"/>
                <a:gridCol w="6635080"/>
              </a:tblGrid>
              <a:tr h="732139">
                <a:tc>
                  <a:txBody>
                    <a:bodyPr/>
                    <a:p>
                      <a:pPr algn="ctr">
                        <a:defRPr sz="36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属性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p>
                      <a:pPr algn="ctr">
                        <a:defRPr sz="36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作用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horzOverflow="overflow"/>
                </a:tc>
              </a:tr>
              <a:tr h="732139">
                <a:tc>
                  <a:txBody>
                    <a:bodyPr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F5F5F"/>
                          </a:solidFill>
                        </a:rPr>
                        <a:t>screenX</a:t>
                      </a:r>
                      <a:endParaRPr sz="3600">
                        <a:solidFill>
                          <a:srgbClr val="5F5F5F"/>
                        </a:solidFill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p>
                      <a:pPr algn="ctr">
                        <a:defRPr sz="2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光标相对于该屏幕的水平位置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horzOverflow="overflow"/>
                </a:tc>
              </a:tr>
              <a:tr h="732139">
                <a:tc>
                  <a:txBody>
                    <a:bodyPr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F5F5F"/>
                          </a:solidFill>
                        </a:rPr>
                        <a:t>screenY</a:t>
                      </a:r>
                      <a:endParaRPr sz="3600">
                        <a:solidFill>
                          <a:srgbClr val="5F5F5F"/>
                        </a:solidFill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p>
                      <a:pPr algn="ctr">
                        <a:defRPr sz="2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光标相对于该屏幕的垂直位置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horzOverflow="overflow"/>
                </a:tc>
              </a:tr>
              <a:tr h="732139">
                <a:tc>
                  <a:txBody>
                    <a:bodyPr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F5F5F"/>
                          </a:solidFill>
                        </a:rPr>
                        <a:t>target</a:t>
                      </a:r>
                      <a:endParaRPr sz="3600">
                        <a:solidFill>
                          <a:srgbClr val="5F5F5F"/>
                        </a:solidFill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p>
                      <a:pPr algn="ctr">
                        <a:defRPr sz="2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该事件被传送到的对象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horzOverflow="overflow"/>
                </a:tc>
              </a:tr>
              <a:tr h="732139">
                <a:tc>
                  <a:txBody>
                    <a:bodyPr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F5F5F"/>
                          </a:solidFill>
                        </a:rPr>
                        <a:t>clientX</a:t>
                      </a:r>
                      <a:endParaRPr sz="3600"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p>
                      <a:pPr algn="ctr">
                        <a:defRPr sz="24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光标相对于该网页的水平位置</a:t>
                      </a:r>
                      <a:r>
                        <a:t> 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（当前可见区域）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horzOverflow="overflow"/>
                </a:tc>
              </a:tr>
              <a:tr h="732139">
                <a:tc>
                  <a:txBody>
                    <a:bodyPr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F5F5F"/>
                          </a:solidFill>
                        </a:rPr>
                        <a:t>clientY</a:t>
                      </a:r>
                      <a:endParaRPr sz="3600"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p>
                      <a:pPr algn="ctr">
                        <a:defRPr sz="24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光标相对于该网页的垂直位置</a:t>
                      </a:r>
                      <a:r>
                        <a:t> 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（当前可见区域）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常用事件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10612755" cy="5612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click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：当用户单击鼠标按钮或按下回车键时触发。</a:t>
            </a:r>
            <a:endParaRPr lang="zh-CN" altLang="en-US" sz="2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dblclick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：当用户双击主鼠标按钮时触发。</a:t>
            </a:r>
            <a:endParaRPr lang="zh-CN" altLang="en-US" sz="2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mousedown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：当用户按下了鼠标还未弹起时触发。</a:t>
            </a:r>
            <a:endParaRPr lang="zh-CN" altLang="en-US" sz="2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mouseup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：当用户释放鼠标按钮时触发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8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mouseover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lang="en-US" altLang="zh-CN" sz="28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mouseenter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当鼠标移到某个元素上方时触发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8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mouseout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lang="en-US" altLang="zh-CN" sz="28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mouseleave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当鼠标移出某个元素上方时触发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8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mousemove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：当鼠标指针在元素上移动时触发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8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latinLnBrk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ontextmenu</a:t>
            </a: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当用户右击鼠标按钮。</a:t>
            </a:r>
            <a:endParaRPr lang="zh-CN" altLang="en-US" sz="2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事件对象的兼容性写法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1910080"/>
            <a:ext cx="5434330" cy="1785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4.键盘事件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1106785" cy="3832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键盘事件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/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keydown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：当用户按下键盘上任意键触发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/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keypress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当用户按下键盘上的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F1-F12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Backspace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Enter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             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Escape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和箭头方向键时不会触发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/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keyup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：当用户释放键盘上的键触发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HTML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标签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973310" cy="6281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load：当页面完全加载后在window 上面触发，或当框架集加载完毕后在框架集上触发。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unload：当页面完全卸载后在window 上面触发，或当框架集卸载后在框架集上触发。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select：当用户选择文本框(input 或textarea)中的一个或多个字符触发。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change：当文本框(input 或textarea)内容改变且失去焦点后触发。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000"/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lang="en-US" sz="2000">
              <a:sym typeface="+mn-ea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/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/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1191</Words>
  <Application>WPS 演示</Application>
  <PresentationFormat>宽屏</PresentationFormat>
  <Paragraphs>203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幼圆</vt:lpstr>
      <vt:lpstr>Office 主题</vt:lpstr>
      <vt:lpstr>PowerPoint 演示文稿</vt:lpstr>
      <vt:lpstr>PowerPoint 演示文稿</vt:lpstr>
      <vt:lpstr>PowerPoint 演示文稿</vt:lpstr>
      <vt:lpstr>PowerPoint 演示文稿</vt:lpstr>
      <vt:lpstr> 1.什么是BOM</vt:lpstr>
      <vt:lpstr> 1.window对象</vt:lpstr>
      <vt:lpstr> 1.window对象</vt:lpstr>
      <vt:lpstr> 3.事件对象的兼容性写法</vt:lpstr>
      <vt:lpstr> 1.window对象</vt:lpstr>
      <vt:lpstr> 5.HTML标签事件</vt:lpstr>
      <vt:lpstr> 5.HTML标签事件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641</cp:revision>
  <dcterms:created xsi:type="dcterms:W3CDTF">2017-04-21T01:04:00Z</dcterms:created>
  <dcterms:modified xsi:type="dcterms:W3CDTF">2017-07-19T09:10:35Z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