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64" r:id="rId9"/>
    <p:sldId id="560" r:id="rId10"/>
    <p:sldId id="561" r:id="rId11"/>
    <p:sldId id="562" r:id="rId12"/>
    <p:sldId id="565" r:id="rId13"/>
    <p:sldId id="567" r:id="rId14"/>
    <p:sldId id="568" r:id="rId15"/>
    <p:sldId id="569" r:id="rId16"/>
    <p:sldId id="570" r:id="rId17"/>
    <p:sldId id="572" r:id="rId18"/>
    <p:sldId id="573" r:id="rId19"/>
    <p:sldId id="574" r:id="rId20"/>
    <p:sldId id="576" r:id="rId21"/>
    <p:sldId id="577" r:id="rId22"/>
    <p:sldId id="264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事件冒泡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280" y="1416050"/>
            <a:ext cx="10347325" cy="4723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28930" indent="-328930" defTabSz="840740">
              <a:spcBef>
                <a:spcPts val="500"/>
              </a:spcBef>
              <a:defRPr sz="1840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当一个元素上的事件被触发的时候，比如说鼠标点击了一个按钮，同样的事件将会在那个元素的所有祖先元素中被触发。这一过程被称为事件冒泡；这个事件从原始元素开始一直冒泡到DOM树的最上层。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28930" indent="-328930" defTabSz="840740">
              <a:spcBef>
                <a:spcPts val="500"/>
              </a:spcBef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顺序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840740">
              <a:spcBef>
                <a:spcPts val="500"/>
              </a:spcBef>
              <a:buFont typeface="Arial" panose="020B0604020202020204" pitchFamily="34" charset="0"/>
              <a:buChar char="•"/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 6.0: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00530" lvl="3" indent="-328930" defTabSz="840740">
              <a:spcBef>
                <a:spcPts val="500"/>
              </a:spcBef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 -&gt; body -&gt; html -&gt; document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2950" lvl="1" indent="-285750" defTabSz="840740">
              <a:spcBef>
                <a:spcPts val="500"/>
              </a:spcBef>
              <a:buFont typeface="Arial" panose="020B0604020202020204" pitchFamily="34" charset="0"/>
              <a:buChar char="•"/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其他浏览器: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243330" lvl="2" indent="-328930" defTabSz="840740">
              <a:spcBef>
                <a:spcPts val="500"/>
              </a:spcBef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div -&gt; body -&gt; html -&gt; document -&gt; window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defTabSz="840740">
              <a:spcBef>
                <a:spcPts val="500"/>
              </a:spcBef>
              <a:buNone/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注：不是所有的事件都能冒泡。以下事件不冒泡：blur、focus、load、unload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事件冒泡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20" y="1494790"/>
            <a:ext cx="5699125" cy="4558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280" y="1335405"/>
            <a:ext cx="5161280" cy="567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事件捕获是由外到内进行捕获，事件冒泡是由内到外进行冒泡，事件捕获确定了哪些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元素能够处理这个事件，事件冒泡是由内到外依次执行挂接在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对象上的某类事件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事件冒泡(事件传递) 子标签发生事件后,向父级发送该事件,一直追溯到document。如:点击一个嵌套在 body中的button,则该button的onclick事件也会传递给body、document中,触发他们 的onclick里触发的函数。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事件冒泡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冒泡现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141095"/>
            <a:ext cx="8480425" cy="524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4.阻止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事件冒泡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由于事件冒泡会触发绑定在父标签上的同类型事件,会给我们的开发带来很多麻烦, 所以我们需要取消事件冒泡。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标准浏览器和ie浏览器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	w3c的方法是event.stopPropagation() 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IE则是使用event.cancelBubble = true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兼容写法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if(event &amp;&amp; event.stopPropagation){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event.stopPropagation();  //  w3c 标准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}else{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event.cancelBubble = true;  // ie 678  ie浏览器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}</a:t>
            </a:r>
            <a:endParaRPr sz="3200">
              <a:sym typeface="+mn-ea"/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5.事件绑定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3930" y="1292860"/>
            <a:ext cx="1057211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1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行内绑定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&lt;button onclick = “func1”&gt;&lt;/button&gt;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给属性赋值的方式绑定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oBtn.onclick = function(){}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挂接的方式绑定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oBtn.addEventListener(“click”,clickHandler)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function clickHandler(){}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addEventListener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的事件绑定方式不会出现事件覆盖，这种方式的事件绑定代码复用性高，耦合性低，推荐使用这种方式进行事件绑定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5.事件绑定的兼容性写法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3930" y="1292860"/>
            <a:ext cx="105721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addEvent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(obj,event,func){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if(obj.addEventListener){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	obj.addEventListener(event,func);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}else{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	obj.attachEvent("on"+event,func);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}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.事件移除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3930" y="1292860"/>
            <a:ext cx="105721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有了绑定事件,自然有移除事件,根据是否是IE浏览器有两种写法: 非IE浏览器:target.removeEventListener(type,listener,useCapture);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target :文档节点、document、window 或 XMLHttpRequest。</a:t>
            </a:r>
            <a:b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 :字符串,事件名称,不含“on”,比如“click”、“mouseover”、“keydown”等。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listener :事件挂接函数名。</a:t>
            </a:r>
            <a:b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useCapture :是否使用捕捉,一般用 false。 （一般情况下不予考虑）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.事件移除兼容性写法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3930" y="1292860"/>
            <a:ext cx="105721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function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removeEvent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(obj,event,func){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if(obj.removeEventListener){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obj.removeEventListener(event,func);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}else{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obj.detachEvent("on"+event,func);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2099310"/>
            <a:ext cx="1469390" cy="4283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2376170"/>
            <a:ext cx="3950335" cy="4052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3320" y="1557020"/>
            <a:ext cx="2365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三级下拉菜单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8405" y="1557020"/>
            <a:ext cx="4577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点击微博图标按钮出现微博号，点击空白微博号消失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、实例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15" y="4318635"/>
            <a:ext cx="6404610" cy="915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78915" y="1682750"/>
            <a:ext cx="924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已知数据如下，实现二级联动效果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 city = 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"烟台":["烟台大学文经学院","烟台大学","烟台理工大学"]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"青岛":["青岛大学","青岛理工大学","中国海洋大学"]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"北京":["北京吉利大学","北京电影学院","中央戏剧学院","二外"]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    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键盘事件、输入框事件、表单事件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默认事件与事件冒泡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、事件绑定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键盘事件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onkeydown : 按下按键  keydown携带的一个参数是:keyCode,这个参数里的是每个按键的编码,我们可以通过编码来判断用户按的是哪个按键 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keyup: 按下按键抬起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使用键盘的上下左右键控制div移动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键盘事件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466850"/>
            <a:ext cx="5504180" cy="46139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7900" y="1711960"/>
            <a:ext cx="4034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>
                <a:solidFill>
                  <a:srgbClr val="0070C0"/>
                </a:solidFill>
              </a:rPr>
              <a:t>接球游戏</a:t>
            </a:r>
            <a:endParaRPr lang="zh-CN" altLang="en-US" sz="2400" b="1">
              <a:solidFill>
                <a:srgbClr val="0070C0"/>
              </a:solidFill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</a:rPr>
              <a:t>移动下面的面板，接住运动的小球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输入框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focus  当输入框聚焦的时候触发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blur 当输入框失焦的时候触发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input  当输入的时候实时触发 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change 当输入框内容修改的时候且失去焦点触发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</a:pP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16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/>
            </a:pPr>
            <a:endParaRPr lang="zh-CN" altLang="en-US" sz="16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输入框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290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实现百度下拉菜单效果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</a:pP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16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/>
            </a:pPr>
            <a:endParaRPr lang="zh-CN" altLang="en-US" sz="16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113280"/>
            <a:ext cx="3813810" cy="3493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6660" y="2350135"/>
            <a:ext cx="670433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   //跨域网络请求抓取百度数据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function getData(text){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	var oScript = document.createElement("script");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	oScript.src = "https://sp0.baidu.com/5a1Fazu8AA54nxGko9WTAnF6hhy/su?wd="+text+"&amp;json=1&amp;p=3&amp;sid=1420_21087_17001_23631_20929&amp;req=2&amp;csor=1&amp;cb=callBack";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	document.body.appendChild(oScript);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	oScript.remove();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}</a:t>
            </a:r>
            <a:endParaRPr lang="zh-CN" altLang="en-US" sz="1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表单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280" y="1416050"/>
            <a:ext cx="1034732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在表单中,通过点击submit按钮可以将表单中的内容提交到指定的</a:t>
            </a: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URL中,我们也可以指定submit触发的事件,进行自定义操作。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submit按钮默认是执行表单提交的。如何做才能不让他跳转呢?这就需要我们拦截系统默认事件我 们可以通过 return false 来拦截系统默认的事件我们还可以使用 preventDefault 来拦截,只是 preventDefault 对ie6--ie8不兼容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练习：点击表单中的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submit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按钮，阻止表单提交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3069</Words>
  <Application>WPS 演示</Application>
  <PresentationFormat>宽屏</PresentationFormat>
  <Paragraphs>257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Yuanti SC Regular</vt:lpstr>
      <vt:lpstr>Arial Unicode MS</vt:lpstr>
      <vt:lpstr>Calibri Light</vt:lpstr>
      <vt:lpstr>Calibri</vt:lpstr>
      <vt:lpstr>Segoe Print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 1.键盘事件</vt:lpstr>
      <vt:lpstr> 1.键盘事件</vt:lpstr>
      <vt:lpstr> 2.输入框事件</vt:lpstr>
      <vt:lpstr> 2.输入框事件</vt:lpstr>
      <vt:lpstr> 3.表单事件</vt:lpstr>
      <vt:lpstr> 3.表单事件</vt:lpstr>
      <vt:lpstr> 3.事件冒泡</vt:lpstr>
      <vt:lpstr> 3.事件冒泡</vt:lpstr>
      <vt:lpstr> 3.事件冒泡</vt:lpstr>
      <vt:lpstr> 4.阻止事件冒泡实例</vt:lpstr>
      <vt:lpstr>5.事件绑定</vt:lpstr>
      <vt:lpstr>5.事件绑定的兼容性写法</vt:lpstr>
      <vt:lpstr>6.事件移除</vt:lpstr>
      <vt:lpstr> 4.阻止事件冒泡实例</vt:lpstr>
      <vt:lpstr> 7、实例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681</cp:revision>
  <dcterms:created xsi:type="dcterms:W3CDTF">2017-04-21T01:04:00Z</dcterms:created>
  <dcterms:modified xsi:type="dcterms:W3CDTF">2017-07-20T01:16:27Z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