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9" r:id="rId6"/>
    <p:sldId id="260" r:id="rId7"/>
    <p:sldId id="476" r:id="rId8"/>
    <p:sldId id="589" r:id="rId9"/>
    <p:sldId id="590" r:id="rId10"/>
    <p:sldId id="591" r:id="rId11"/>
    <p:sldId id="592" r:id="rId12"/>
    <p:sldId id="593" r:id="rId13"/>
    <p:sldId id="595" r:id="rId14"/>
    <p:sldId id="264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7FC2"/>
    <a:srgbClr val="2D7FC2"/>
    <a:srgbClr val="333333"/>
    <a:srgbClr val="0F627C"/>
    <a:srgbClr val="2E7F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65" name="图片 64" descr="PPT模板3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-4445" y="-3810"/>
            <a:ext cx="12201525" cy="68630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1" name="图片 10" descr="PPT模板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75835" y="605155"/>
            <a:ext cx="1927225" cy="2186305"/>
          </a:xfrm>
          <a:prstGeom prst="rect">
            <a:avLst/>
          </a:prstGeom>
        </p:spPr>
      </p:pic>
      <p:pic>
        <p:nvPicPr>
          <p:cNvPr id="10" name="图片 9" descr="PPT模板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360" y="556895"/>
            <a:ext cx="2404298" cy="2646000"/>
          </a:xfrm>
          <a:prstGeom prst="rect">
            <a:avLst/>
          </a:prstGeom>
        </p:spPr>
      </p:pic>
      <p:pic>
        <p:nvPicPr>
          <p:cNvPr id="6" name="图片 5" descr="PPT模板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3434080"/>
            <a:ext cx="12212955" cy="2518410"/>
          </a:xfrm>
          <a:prstGeom prst="rect">
            <a:avLst/>
          </a:prstGeom>
        </p:spPr>
      </p:pic>
      <p:pic>
        <p:nvPicPr>
          <p:cNvPr id="9" name="图片 8" descr="PPT模板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7723" y="4547235"/>
            <a:ext cx="5464810" cy="634365"/>
          </a:xfrm>
          <a:prstGeom prst="rect">
            <a:avLst/>
          </a:prstGeom>
        </p:spPr>
      </p:pic>
      <p:pic>
        <p:nvPicPr>
          <p:cNvPr id="8" name="图片 7" descr="PPT模板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3280" y="4578350"/>
            <a:ext cx="619125" cy="641985"/>
          </a:xfrm>
          <a:prstGeom prst="rect">
            <a:avLst/>
          </a:prstGeom>
        </p:spPr>
      </p:pic>
      <p:pic>
        <p:nvPicPr>
          <p:cNvPr id="12" name="图片 11" descr="PPT模板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8445" y="2193925"/>
            <a:ext cx="1947545" cy="153035"/>
          </a:xfrm>
          <a:prstGeom prst="rect">
            <a:avLst/>
          </a:prstGeom>
        </p:spPr>
      </p:pic>
      <p:pic>
        <p:nvPicPr>
          <p:cNvPr id="13" name="图片 12" descr="PPT模板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1780" y="960755"/>
            <a:ext cx="1915795" cy="115824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776153" y="3585845"/>
            <a:ext cx="2647950" cy="8420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积云教育</a:t>
            </a:r>
            <a:endParaRPr lang="zh-CN" altLang="en-US" sz="4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18585" y="4493895"/>
            <a:ext cx="4363085" cy="808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 sz="4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2.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创建管道及管道移动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04850" y="1202690"/>
            <a:ext cx="10314305" cy="1764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60000"/>
              </a:lnSpc>
            </a:pP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endParaRPr lang="zh-CN" sz="2200"/>
          </a:p>
          <a:p>
            <a:pPr marL="357505" indent="-357505">
              <a:lnSpc>
                <a:spcPct val="160000"/>
              </a:lnSpc>
              <a:defRPr sz="1800"/>
            </a:pPr>
            <a:endParaRPr lang="zh-CN" altLang="en-US"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45845" y="1415415"/>
            <a:ext cx="9667875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57505" indent="-357505" algn="l">
              <a:lnSpc>
                <a:spcPct val="150000"/>
              </a:lnSpc>
              <a:defRPr sz="2800">
                <a:solidFill>
                  <a:srgbClr val="C00000"/>
                </a:solidFill>
              </a:defRPr>
            </a:pP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 algn="l">
              <a:defRPr sz="2800">
                <a:solidFill>
                  <a:srgbClr val="C00000"/>
                </a:solidFill>
              </a:defRPr>
            </a:pPr>
            <a:endParaRPr 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>
              <a:lnSpc>
                <a:spcPct val="150000"/>
              </a:lnSpc>
              <a:spcAft>
                <a:spcPts val="0"/>
              </a:spcAft>
            </a:pPr>
            <a:endParaRPr lang="zh-CN" altLang="en-US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endParaRPr lang="zh-CN" altLang="en-US" sz="17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endParaRPr lang="zh-CN" altLang="en-US" sz="17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endParaRPr lang="zh-CN" altLang="en-US" sz="17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11" name="image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3593" y="1415315"/>
            <a:ext cx="3286126" cy="458152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0" y="1273175"/>
            <a:ext cx="8475980" cy="47237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2.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创建管道及管道移动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04850" y="1202690"/>
            <a:ext cx="10314305" cy="1764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60000"/>
              </a:lnSpc>
            </a:pP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endParaRPr lang="zh-CN" sz="2200"/>
          </a:p>
          <a:p>
            <a:pPr marL="357505" indent="-357505">
              <a:lnSpc>
                <a:spcPct val="160000"/>
              </a:lnSpc>
              <a:defRPr sz="1800"/>
            </a:pPr>
            <a:endParaRPr lang="zh-CN" altLang="en-US"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45845" y="1415415"/>
            <a:ext cx="9667875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57505" indent="-357505" algn="l">
              <a:lnSpc>
                <a:spcPct val="150000"/>
              </a:lnSpc>
              <a:defRPr sz="2800">
                <a:solidFill>
                  <a:srgbClr val="C00000"/>
                </a:solidFill>
              </a:defRPr>
            </a:pP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 algn="l">
              <a:defRPr sz="2800">
                <a:solidFill>
                  <a:srgbClr val="C00000"/>
                </a:solidFill>
              </a:defRPr>
            </a:pPr>
            <a:endParaRPr 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>
              <a:lnSpc>
                <a:spcPct val="150000"/>
              </a:lnSpc>
              <a:spcAft>
                <a:spcPts val="0"/>
              </a:spcAft>
            </a:pPr>
            <a:endParaRPr lang="zh-CN" altLang="en-US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endParaRPr lang="zh-CN" altLang="en-US" sz="17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endParaRPr lang="zh-CN" altLang="en-US" sz="17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endParaRPr lang="zh-CN" altLang="en-US" sz="17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280" y="1018540"/>
            <a:ext cx="7335520" cy="5325110"/>
          </a:xfrm>
          <a:prstGeom prst="rect">
            <a:avLst/>
          </a:prstGeom>
        </p:spPr>
      </p:pic>
      <p:pic>
        <p:nvPicPr>
          <p:cNvPr id="211" name="image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3593" y="1415315"/>
            <a:ext cx="3286126" cy="4581526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PPT模板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0" y="3434080"/>
            <a:ext cx="12212955" cy="25184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52153" y="1640840"/>
            <a:ext cx="569595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6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THANKS</a:t>
            </a:r>
            <a:endParaRPr lang="en-US" altLang="zh-CN" sz="66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18585" y="2598420"/>
            <a:ext cx="4363085" cy="7435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 sz="4000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18753" y="3888740"/>
            <a:ext cx="6762750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本课程版权归积云教育独家所有</a:t>
            </a:r>
            <a:endParaRPr lang="zh-CN" altLang="en-US" sz="3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71228" y="4879340"/>
            <a:ext cx="525780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未经书面同意私自录制、转载等行为均属违法行为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471228" y="5225415"/>
            <a:ext cx="525780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积云教育将保留所有追责权利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547303" y="4603115"/>
            <a:ext cx="71056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3175" y="6383020"/>
            <a:ext cx="12197080" cy="4762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376170" y="1850390"/>
            <a:ext cx="741870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H5</a:t>
            </a:r>
            <a:r>
              <a:rPr lang="zh-CN" altLang="en-US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15</a:t>
            </a:r>
            <a:r>
              <a:rPr lang="zh-CN" altLang="en-US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单元</a:t>
            </a:r>
            <a:endParaRPr lang="zh-CN" altLang="en-US" sz="50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81250" y="3425190"/>
            <a:ext cx="74187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主讲人：</a:t>
            </a:r>
            <a:endParaRPr lang="zh-CN" altLang="en-US" sz="30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547303" y="2774315"/>
            <a:ext cx="7105650" cy="0"/>
          </a:xfrm>
          <a:prstGeom prst="line">
            <a:avLst/>
          </a:prstGeom>
          <a:ln w="19050">
            <a:solidFill>
              <a:srgbClr val="2E7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0160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80665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37255" y="281305"/>
            <a:ext cx="10858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87750" y="281305"/>
            <a:ext cx="76200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9765" y="175260"/>
            <a:ext cx="208597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目录介绍</a:t>
            </a:r>
            <a:endParaRPr lang="zh-CN" altLang="en-US" sz="36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1934845" y="1063625"/>
            <a:ext cx="1059815" cy="1111036"/>
            <a:chOff x="3057" y="2112"/>
            <a:chExt cx="1366" cy="1145"/>
          </a:xfrm>
        </p:grpSpPr>
        <p:pic>
          <p:nvPicPr>
            <p:cNvPr id="15" name="图片 14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2112"/>
              <a:ext cx="1289" cy="1145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3057" y="2174"/>
              <a:ext cx="1366" cy="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01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934845" y="2367280"/>
            <a:ext cx="1061085" cy="1034415"/>
            <a:chOff x="3057" y="3504"/>
            <a:chExt cx="1366" cy="1145"/>
          </a:xfrm>
        </p:grpSpPr>
        <p:pic>
          <p:nvPicPr>
            <p:cNvPr id="16" name="图片 15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3504"/>
              <a:ext cx="1289" cy="1145"/>
            </a:xfrm>
            <a:prstGeom prst="rect">
              <a:avLst/>
            </a:prstGeom>
          </p:spPr>
        </p:pic>
        <p:sp>
          <p:nvSpPr>
            <p:cNvPr id="22" name="文本框 21"/>
            <p:cNvSpPr txBox="1"/>
            <p:nvPr/>
          </p:nvSpPr>
          <p:spPr>
            <a:xfrm>
              <a:off x="3057" y="3542"/>
              <a:ext cx="136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02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934845" y="3643630"/>
            <a:ext cx="1032510" cy="1094740"/>
            <a:chOff x="3057" y="4896"/>
            <a:chExt cx="1366" cy="1145"/>
          </a:xfrm>
        </p:grpSpPr>
        <p:pic>
          <p:nvPicPr>
            <p:cNvPr id="17" name="图片 16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4896"/>
              <a:ext cx="1289" cy="1145"/>
            </a:xfrm>
            <a:prstGeom prst="rect">
              <a:avLst/>
            </a:prstGeom>
          </p:spPr>
        </p:pic>
        <p:sp>
          <p:nvSpPr>
            <p:cNvPr id="23" name="文本框 22"/>
            <p:cNvSpPr txBox="1"/>
            <p:nvPr/>
          </p:nvSpPr>
          <p:spPr>
            <a:xfrm>
              <a:off x="3057" y="4934"/>
              <a:ext cx="1366" cy="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03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936115" y="4979670"/>
            <a:ext cx="1031875" cy="1018540"/>
            <a:chOff x="3057" y="6414"/>
            <a:chExt cx="1366" cy="1145"/>
          </a:xfrm>
        </p:grpSpPr>
        <p:pic>
          <p:nvPicPr>
            <p:cNvPr id="18" name="图片 17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6414"/>
              <a:ext cx="1289" cy="1145"/>
            </a:xfrm>
            <a:prstGeom prst="rect">
              <a:avLst/>
            </a:prstGeom>
          </p:spPr>
        </p:pic>
        <p:sp>
          <p:nvSpPr>
            <p:cNvPr id="24" name="文本框 23"/>
            <p:cNvSpPr txBox="1"/>
            <p:nvPr/>
          </p:nvSpPr>
          <p:spPr>
            <a:xfrm>
              <a:off x="3057" y="6476"/>
              <a:ext cx="1366" cy="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04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926715" y="1014095"/>
            <a:ext cx="5300980" cy="1236345"/>
            <a:chOff x="4573" y="1695"/>
            <a:chExt cx="6114" cy="1322"/>
          </a:xfrm>
        </p:grpSpPr>
        <p:pic>
          <p:nvPicPr>
            <p:cNvPr id="29" name="图片 28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26" name="文本框 25"/>
            <p:cNvSpPr txBox="1"/>
            <p:nvPr/>
          </p:nvSpPr>
          <p:spPr>
            <a:xfrm>
              <a:off x="4621" y="2433"/>
              <a:ext cx="5736" cy="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27" name="图片 26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28" name="文本框 27"/>
            <p:cNvSpPr txBox="1"/>
            <p:nvPr/>
          </p:nvSpPr>
          <p:spPr>
            <a:xfrm>
              <a:off x="6331" y="1716"/>
              <a:ext cx="3577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学习目标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926715" y="2315210"/>
            <a:ext cx="5300345" cy="1155047"/>
            <a:chOff x="4573" y="1695"/>
            <a:chExt cx="6114" cy="1322"/>
          </a:xfrm>
        </p:grpSpPr>
        <p:pic>
          <p:nvPicPr>
            <p:cNvPr id="32" name="图片 31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33" name="文本框 32"/>
            <p:cNvSpPr txBox="1"/>
            <p:nvPr/>
          </p:nvSpPr>
          <p:spPr>
            <a:xfrm>
              <a:off x="4653" y="2433"/>
              <a:ext cx="5705" cy="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34" name="图片 33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35" name="文本框 34"/>
            <p:cNvSpPr txBox="1"/>
            <p:nvPr/>
          </p:nvSpPr>
          <p:spPr>
            <a:xfrm>
              <a:off x="6331" y="1716"/>
              <a:ext cx="3577" cy="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内容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926715" y="3623945"/>
            <a:ext cx="5300980" cy="1226030"/>
            <a:chOff x="4573" y="1695"/>
            <a:chExt cx="6114" cy="1322"/>
          </a:xfrm>
        </p:grpSpPr>
        <p:pic>
          <p:nvPicPr>
            <p:cNvPr id="37" name="图片 36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38" name="文本框 37"/>
            <p:cNvSpPr txBox="1"/>
            <p:nvPr/>
          </p:nvSpPr>
          <p:spPr>
            <a:xfrm>
              <a:off x="4873" y="2433"/>
              <a:ext cx="5277" cy="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39" name="图片 38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40" name="文本框 39"/>
            <p:cNvSpPr txBox="1"/>
            <p:nvPr/>
          </p:nvSpPr>
          <p:spPr>
            <a:xfrm>
              <a:off x="6331" y="1716"/>
              <a:ext cx="3577" cy="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总结回顾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926715" y="4979670"/>
            <a:ext cx="5299710" cy="1163963"/>
            <a:chOff x="4573" y="1695"/>
            <a:chExt cx="6114" cy="1322"/>
          </a:xfrm>
        </p:grpSpPr>
        <p:pic>
          <p:nvPicPr>
            <p:cNvPr id="42" name="图片 41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43" name="文本框 42"/>
            <p:cNvSpPr txBox="1"/>
            <p:nvPr/>
          </p:nvSpPr>
          <p:spPr>
            <a:xfrm>
              <a:off x="4653" y="2433"/>
              <a:ext cx="5706" cy="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44" name="图片 43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45" name="文本框 44"/>
            <p:cNvSpPr txBox="1"/>
            <p:nvPr/>
          </p:nvSpPr>
          <p:spPr>
            <a:xfrm>
              <a:off x="6331" y="1716"/>
              <a:ext cx="3577" cy="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练习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0160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80665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37255" y="281305"/>
            <a:ext cx="10858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87750" y="281305"/>
            <a:ext cx="76200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9765" y="175260"/>
            <a:ext cx="208597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学习目标</a:t>
            </a:r>
            <a:endParaRPr lang="zh-CN" altLang="en-US" sz="36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3700145" y="375285"/>
            <a:ext cx="232537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1.1</a:t>
            </a:r>
            <a:r>
              <a:rPr lang="zh-CN" altLang="en-US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知识目标</a:t>
            </a:r>
            <a:endParaRPr lang="zh-CN" altLang="en-US" sz="24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3630" y="1581150"/>
            <a:ext cx="623189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、创建永动机 </a:t>
            </a: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小鸟飞翔</a:t>
            </a:r>
            <a:endParaRPr lang="zh-CN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、创建管道及管道移动</a:t>
            </a: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1.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创建永动机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04850" y="1202690"/>
            <a:ext cx="10314305" cy="1764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60000"/>
              </a:lnSpc>
            </a:pP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endParaRPr lang="zh-CN" sz="2200"/>
          </a:p>
          <a:p>
            <a:pPr marL="357505" indent="-357505">
              <a:lnSpc>
                <a:spcPct val="160000"/>
              </a:lnSpc>
              <a:defRPr sz="1800"/>
            </a:pPr>
            <a:endParaRPr lang="zh-CN" altLang="en-US"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45845" y="1415415"/>
            <a:ext cx="9667875" cy="4431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57505" indent="-357505" algn="l">
              <a:lnSpc>
                <a:spcPct val="150000"/>
              </a:lnSpc>
              <a:defRPr sz="2800">
                <a:solidFill>
                  <a:srgbClr val="C00000"/>
                </a:solidFill>
              </a:defRPr>
            </a:pP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//创建一个永动机</a:t>
            </a: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 algn="l">
              <a:lnSpc>
                <a:spcPct val="150000"/>
              </a:lnSpc>
              <a:defRPr sz="2800">
                <a:solidFill>
                  <a:srgbClr val="C00000"/>
                </a:solidFill>
              </a:defRPr>
            </a:pP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	animation();</a:t>
            </a: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 algn="l">
              <a:lnSpc>
                <a:spcPct val="150000"/>
              </a:lnSpc>
              <a:defRPr sz="2800">
                <a:solidFill>
                  <a:srgbClr val="C00000"/>
                </a:solidFill>
              </a:defRPr>
            </a:pP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	function animation(){</a:t>
            </a: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 algn="l">
              <a:lnSpc>
                <a:spcPct val="150000"/>
              </a:lnSpc>
              <a:defRPr sz="2800">
                <a:solidFill>
                  <a:srgbClr val="C00000"/>
                </a:solidFill>
              </a:defRPr>
            </a:pP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		requestAnimationFrame(animation);</a:t>
            </a: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 algn="l">
              <a:lnSpc>
                <a:spcPct val="150000"/>
              </a:lnSpc>
              <a:defRPr sz="2800">
                <a:solidFill>
                  <a:srgbClr val="C00000"/>
                </a:solidFill>
              </a:defRPr>
            </a:pP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	}</a:t>
            </a: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 algn="l">
              <a:defRPr sz="2800">
                <a:solidFill>
                  <a:srgbClr val="C00000"/>
                </a:solidFill>
              </a:defRPr>
            </a:pPr>
            <a:endParaRPr 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>
              <a:lnSpc>
                <a:spcPct val="150000"/>
              </a:lnSpc>
              <a:spcAft>
                <a:spcPts val="0"/>
              </a:spcAft>
            </a:pPr>
            <a:endParaRPr lang="zh-CN" altLang="en-US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endParaRPr lang="zh-CN" altLang="en-US" sz="17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endParaRPr lang="zh-CN" altLang="en-US" sz="17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endParaRPr lang="zh-CN" altLang="en-US" sz="17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2.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小鸟飞翔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04850" y="1202690"/>
            <a:ext cx="10314305" cy="1764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60000"/>
              </a:lnSpc>
            </a:pP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endParaRPr lang="zh-CN" sz="2200"/>
          </a:p>
          <a:p>
            <a:pPr marL="357505" indent="-357505">
              <a:lnSpc>
                <a:spcPct val="160000"/>
              </a:lnSpc>
              <a:defRPr sz="1800"/>
            </a:pPr>
            <a:endParaRPr lang="zh-CN" altLang="en-US"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45845" y="1415415"/>
            <a:ext cx="9667875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57505" indent="-357505" algn="l">
              <a:lnSpc>
                <a:spcPct val="150000"/>
              </a:lnSpc>
              <a:defRPr sz="2800">
                <a:solidFill>
                  <a:srgbClr val="C00000"/>
                </a:solidFill>
              </a:defRPr>
            </a:pP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 algn="l">
              <a:defRPr sz="2800">
                <a:solidFill>
                  <a:srgbClr val="C00000"/>
                </a:solidFill>
              </a:defRPr>
            </a:pPr>
            <a:endParaRPr 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>
              <a:lnSpc>
                <a:spcPct val="150000"/>
              </a:lnSpc>
              <a:spcAft>
                <a:spcPts val="0"/>
              </a:spcAft>
            </a:pPr>
            <a:endParaRPr lang="zh-CN" altLang="en-US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endParaRPr lang="zh-CN" altLang="en-US" sz="17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endParaRPr lang="zh-CN" altLang="en-US" sz="17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endParaRPr lang="zh-CN" altLang="en-US" sz="17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365" y="1202690"/>
            <a:ext cx="7480935" cy="4987290"/>
          </a:xfrm>
          <a:prstGeom prst="rect">
            <a:avLst/>
          </a:prstGeom>
        </p:spPr>
      </p:pic>
      <p:pic>
        <p:nvPicPr>
          <p:cNvPr id="204" name="image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8605" y="1559560"/>
            <a:ext cx="2762250" cy="396240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2.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小鸟飞翔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04850" y="1202690"/>
            <a:ext cx="10314305" cy="1764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60000"/>
              </a:lnSpc>
            </a:pP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endParaRPr lang="zh-CN" sz="2200"/>
          </a:p>
          <a:p>
            <a:pPr marL="357505" indent="-357505">
              <a:lnSpc>
                <a:spcPct val="160000"/>
              </a:lnSpc>
              <a:defRPr sz="1800"/>
            </a:pPr>
            <a:endParaRPr lang="zh-CN" altLang="en-US"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45845" y="1415415"/>
            <a:ext cx="9667875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57505" indent="-357505" algn="l">
              <a:lnSpc>
                <a:spcPct val="150000"/>
              </a:lnSpc>
              <a:defRPr sz="2800">
                <a:solidFill>
                  <a:srgbClr val="C00000"/>
                </a:solidFill>
              </a:defRPr>
            </a:pP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 algn="l">
              <a:defRPr sz="2800">
                <a:solidFill>
                  <a:srgbClr val="C00000"/>
                </a:solidFill>
              </a:defRPr>
            </a:pPr>
            <a:endParaRPr 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>
              <a:lnSpc>
                <a:spcPct val="150000"/>
              </a:lnSpc>
              <a:spcAft>
                <a:spcPts val="0"/>
              </a:spcAft>
            </a:pPr>
            <a:endParaRPr lang="zh-CN" altLang="en-US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endParaRPr lang="zh-CN" altLang="en-US" sz="17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endParaRPr lang="zh-CN" altLang="en-US" sz="17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endParaRPr lang="zh-CN" altLang="en-US" sz="17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30" y="1415415"/>
            <a:ext cx="8792210" cy="4871720"/>
          </a:xfrm>
          <a:prstGeom prst="rect">
            <a:avLst/>
          </a:prstGeom>
        </p:spPr>
      </p:pic>
      <p:pic>
        <p:nvPicPr>
          <p:cNvPr id="204" name="image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750" y="1739900"/>
            <a:ext cx="2762250" cy="396240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2.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小鸟飞翔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04850" y="1202690"/>
            <a:ext cx="10314305" cy="1764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60000"/>
              </a:lnSpc>
            </a:pP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endParaRPr lang="zh-CN" sz="2200"/>
          </a:p>
          <a:p>
            <a:pPr marL="357505" indent="-357505">
              <a:lnSpc>
                <a:spcPct val="160000"/>
              </a:lnSpc>
              <a:defRPr sz="1800"/>
            </a:pPr>
            <a:endParaRPr lang="zh-CN" altLang="en-US"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45845" y="1415415"/>
            <a:ext cx="9667875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57505" indent="-357505" algn="l">
              <a:lnSpc>
                <a:spcPct val="150000"/>
              </a:lnSpc>
              <a:defRPr sz="2800">
                <a:solidFill>
                  <a:srgbClr val="C00000"/>
                </a:solidFill>
              </a:defRPr>
            </a:pP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 algn="l">
              <a:defRPr sz="2800">
                <a:solidFill>
                  <a:srgbClr val="C00000"/>
                </a:solidFill>
              </a:defRPr>
            </a:pPr>
            <a:endParaRPr 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>
              <a:lnSpc>
                <a:spcPct val="150000"/>
              </a:lnSpc>
              <a:spcAft>
                <a:spcPts val="0"/>
              </a:spcAft>
            </a:pPr>
            <a:endParaRPr lang="zh-CN" altLang="en-US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endParaRPr lang="zh-CN" altLang="en-US" sz="17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endParaRPr lang="zh-CN" altLang="en-US" sz="17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endParaRPr lang="zh-CN" altLang="en-US" sz="17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040" y="1720850"/>
            <a:ext cx="10273665" cy="36245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2.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小鸟飞翔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04850" y="1202690"/>
            <a:ext cx="10314305" cy="1764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60000"/>
              </a:lnSpc>
            </a:pP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endParaRPr lang="zh-CN" sz="2200"/>
          </a:p>
          <a:p>
            <a:pPr marL="357505" indent="-357505">
              <a:lnSpc>
                <a:spcPct val="160000"/>
              </a:lnSpc>
              <a:defRPr sz="1800"/>
            </a:pPr>
            <a:endParaRPr lang="zh-CN" altLang="en-US"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45845" y="1415415"/>
            <a:ext cx="9667875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57505" indent="-357505" algn="l">
              <a:lnSpc>
                <a:spcPct val="150000"/>
              </a:lnSpc>
              <a:defRPr sz="2800">
                <a:solidFill>
                  <a:srgbClr val="C00000"/>
                </a:solidFill>
              </a:defRPr>
            </a:pP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 algn="l">
              <a:defRPr sz="2800">
                <a:solidFill>
                  <a:srgbClr val="C00000"/>
                </a:solidFill>
              </a:defRPr>
            </a:pPr>
            <a:endParaRPr 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>
              <a:lnSpc>
                <a:spcPct val="150000"/>
              </a:lnSpc>
              <a:spcAft>
                <a:spcPts val="0"/>
              </a:spcAft>
            </a:pPr>
            <a:endParaRPr lang="zh-CN" altLang="en-US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endParaRPr lang="zh-CN" altLang="en-US" sz="17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endParaRPr lang="zh-CN" altLang="en-US" sz="17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endParaRPr lang="zh-CN" altLang="en-US" sz="17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520" y="1415415"/>
            <a:ext cx="8796020" cy="4298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357505" indent="-357505">
          <a:lnSpc>
            <a:spcPct val="100000"/>
          </a:lnSpc>
          <a:spcAft>
            <a:spcPts val="0"/>
          </a:spcAft>
          <a:defRPr sz="170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441</Words>
  <Application>WPS 演示</Application>
  <PresentationFormat>宽屏</PresentationFormat>
  <Paragraphs>163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Arial Unicode MS</vt:lpstr>
      <vt:lpstr>Calibri Light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 1.创建永动机</vt:lpstr>
      <vt:lpstr> 2.小鸟飞翔</vt:lpstr>
      <vt:lpstr> 2.小鸟飞翔</vt:lpstr>
      <vt:lpstr> 2.小鸟飞翔</vt:lpstr>
      <vt:lpstr> 2.小鸟飞翔</vt:lpstr>
      <vt:lpstr> 2.创建管道及管道移动</vt:lpstr>
      <vt:lpstr> 2.创建管道及管道移动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jywl</dc:creator>
  <cp:lastModifiedBy>王争</cp:lastModifiedBy>
  <cp:revision>729</cp:revision>
  <dcterms:created xsi:type="dcterms:W3CDTF">2017-04-21T01:04:00Z</dcterms:created>
  <dcterms:modified xsi:type="dcterms:W3CDTF">2017-07-20T07:05:56Z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2052-10.1.0.6660</vt:lpwstr>
  </property>
</Properties>
</file>