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476" r:id="rId8"/>
    <p:sldId id="595" r:id="rId9"/>
    <p:sldId id="596" r:id="rId10"/>
    <p:sldId id="597" r:id="rId11"/>
    <p:sldId id="598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、碰撞检测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草坪移动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计分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永动机更新对象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碰撞检测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80" y="1202690"/>
            <a:ext cx="9438005" cy="554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碰撞检测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1957070"/>
            <a:ext cx="10942320" cy="231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草坪移动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1729105"/>
            <a:ext cx="6661150" cy="220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计分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1800860"/>
            <a:ext cx="5715000" cy="3033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pPr algn="l"/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永动机更新对象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4850" y="1202690"/>
            <a:ext cx="10314305" cy="1764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endParaRPr sz="240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sz="2200"/>
          </a:p>
          <a:p>
            <a:pPr marL="357505" indent="-357505">
              <a:lnSpc>
                <a:spcPct val="160000"/>
              </a:lnSpc>
              <a:defRPr sz="1800"/>
            </a:pPr>
            <a:endParaRPr lang="zh-CN" altLang="en-US" sz="22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1018540"/>
            <a:ext cx="4961890" cy="5361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宽屏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1.创建永动机</vt:lpstr>
      <vt:lpstr> 1.碰撞检测</vt:lpstr>
      <vt:lpstr> 1.碰撞检测</vt:lpstr>
      <vt:lpstr> 2.草坪移动</vt:lpstr>
      <vt:lpstr>3.计分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742</cp:revision>
  <dcterms:created xsi:type="dcterms:W3CDTF">2017-04-21T01:04:00Z</dcterms:created>
  <dcterms:modified xsi:type="dcterms:W3CDTF">2017-07-20T07:24:55Z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