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600" r:id="rId9"/>
    <p:sldId id="601" r:id="rId10"/>
    <p:sldId id="602" r:id="rId11"/>
    <p:sldId id="603" r:id="rId12"/>
    <p:sldId id="604" r:id="rId13"/>
    <p:sldId id="26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78915" y="1626870"/>
            <a:ext cx="8972550" cy="2496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1：匹配1~255的值 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/25[0-5]|2[0-4][0-9]|1[0-9][0-9]|[1-9]?[0-9]/</a:t>
            </a:r>
            <a:endParaRPr lang="en-US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2：匹配ip地址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ip分为4段：每一段从1~255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正则实例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777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sym typeface="+mn-ea"/>
              </a:rPr>
              <a:t>匹配邮箱</a:t>
            </a:r>
            <a:endParaRPr lang="zh-CN"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需求: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1：@前面字母数字下划线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2：@后面字母或者数字,2-4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3：.后面字母2-4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例如：lishijie_002@sina.com</a:t>
            </a:r>
            <a:endParaRPr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sym typeface="+mn-ea"/>
              </a:rPr>
              <a:t>检测网址</a:t>
            </a:r>
            <a:endParaRPr lang="zh-CN"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需求: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1：www开头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2：中间以字母或者数字或者下划线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3：后缀是2-4个字母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4：不区分大小写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例如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r>
              <a:rPr>
                <a:solidFill>
                  <a:srgbClr val="0070C0"/>
                </a:solidFill>
                <a:sym typeface="+mn-ea"/>
              </a:rPr>
              <a:t>www.baidu.com</a:t>
            </a:r>
            <a:endParaRPr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34770" y="1610360"/>
            <a:ext cx="91884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ym typeface="+mn-ea"/>
              </a:rPr>
              <a:t>检测网址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需求: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1：以http(s)://开头 (可有可无)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2：需要有 www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3：中间以字母或者数字或者下划线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4：后缀是2-4个字母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5：不区分大小写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例如</a:t>
            </a: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https://www.baidu.com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编写函数，传入一个字符串，返回字符串中所有数字的和，例如传入”as123ji4jia5”,返回132</a:t>
            </a:r>
            <a:endParaRPr lang="en-US" altLang="zh-CN"/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2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2021205"/>
            <a:ext cx="10342880" cy="251904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45" name="Shape 245"/>
          <p:cNvSpPr/>
          <p:nvPr/>
        </p:nvSpPr>
        <p:spPr>
          <a:xfrm>
            <a:off x="1503043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57505" marR="0" indent="-357505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/>
              <a:buChar char="●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447040" marR="0" indent="-44704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 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684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97990" marR="0" indent="-32639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828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400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972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544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116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>
              <a:buNone/>
            </a:p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密码等级</a:t>
            </a:r>
            <a:endParaRPr sz="1800">
              <a:solidFill>
                <a:srgbClr val="0070C0"/>
              </a:solidFill>
            </a:endParaR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低级：纯数字或者纯字母（6-8）</a:t>
            </a:r>
            <a:endParaRPr sz="1800">
              <a:solidFill>
                <a:srgbClr val="0070C0"/>
              </a:solidFill>
            </a:endParaR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中级：数字和字母</a:t>
            </a:r>
            <a:endParaRPr sz="1800">
              <a:solidFill>
                <a:srgbClr val="0070C0"/>
              </a:solidFill>
            </a:endParaR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高级：数字字母下划线，符号,空格，！@#￥%^&amp;*()等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640205" y="1261110"/>
            <a:ext cx="8493760" cy="559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charCodeAt(n)获取对应下标n的Unicode编码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charCodeAt() 方法可返回指定位置的字符的 Unicode 编码。这个               返回值是 0 - 65535 之间的整数。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80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最大字符        \u9fa5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80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最小中文字符    \u4e00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匹配中文: [\u4e00  -  \u9fa5]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\u4e00  -  \u9fa5 中间是汉字的Unicode编码范围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例：var reg = /[\u4e00-\u9fa5]/g;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btn.onclick = function(){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var str = txt.value;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console.log(str.match(reg));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000"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800">
                <a:solidFill>
                  <a:srgbClr val="5F5F5F"/>
                </a:solidFill>
              </a:defRPr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WPS 演示</Application>
  <PresentationFormat>宽屏</PresentationFormat>
  <Paragraphs>142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Yuanti SC Regular</vt:lpstr>
      <vt:lpstr>Arial Unicode MS</vt:lpstr>
      <vt:lpstr>Calibri Light</vt:lpstr>
      <vt:lpstr>Calibri</vt:lpstr>
      <vt:lpstr>Segoe Print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 1.实例</vt:lpstr>
      <vt:lpstr> 1.实例</vt:lpstr>
      <vt:lpstr> 1.实例</vt:lpstr>
      <vt:lpstr> 1.实例</vt:lpstr>
      <vt:lpstr> 1.实例</vt:lpstr>
      <vt:lpstr> 1.实例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758</cp:revision>
  <dcterms:created xsi:type="dcterms:W3CDTF">2017-04-21T01:04:00Z</dcterms:created>
  <dcterms:modified xsi:type="dcterms:W3CDTF">2017-07-21T01:10:38Z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