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22" r:id="rId20"/>
    <p:sldId id="617" r:id="rId21"/>
    <p:sldId id="618" r:id="rId22"/>
    <p:sldId id="619" r:id="rId23"/>
    <p:sldId id="620" r:id="rId24"/>
    <p:sldId id="621" r:id="rId25"/>
    <p:sldId id="264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.cookie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作用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5965" y="1653540"/>
            <a:ext cx="9730740" cy="3044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cookie的主要作用是保存用户信息，并与服务器互动，因此在很多情况下都可以使用到cookie。用户名和密码一般不用于存储到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cookie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中，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cookie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中实际存储的是服务器返回的由用户名密码组成的加密字符串，当用户访问服务器网页时，服务器通过这个加密字符串判别用户身份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创建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cookie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5965" y="1653540"/>
            <a:ext cx="9730740" cy="681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1397635"/>
            <a:ext cx="8916035" cy="4382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获取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cookie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5965" y="1653540"/>
            <a:ext cx="9730740" cy="681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5" y="1653540"/>
            <a:ext cx="8869680" cy="4094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5.cookie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的生存期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3470" y="1443355"/>
            <a:ext cx="9730740" cy="493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6710" indent="-346710" defTabSz="886460">
              <a:lnSpc>
                <a:spcPct val="144000"/>
              </a:lnSpc>
              <a:spcBef>
                <a:spcPts val="500"/>
              </a:spcBef>
              <a:defRPr sz="1940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默认情况下，cookie是临时存在的。在一个浏览器窗口打开时，可以设置cookie，只要该浏览器窗口没有关闭，cookie就一直有效，而一旦浏览器窗口关闭后，cookie也就随之消失。如果想要cookie在浏览器窗口之后还能继续使用，就需要为cookie设置一个生存期。所谓生存期也就是cookie的终止日期，在这个终止日期到达之前，浏览器都可以读取该cookie。一旦终止日期到达之后，该cookie将会从cookie文件中删除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6710" indent="-346710" defTabSz="886460">
              <a:lnSpc>
                <a:spcPct val="144000"/>
              </a:lnSpc>
              <a:spcBef>
                <a:spcPts val="500"/>
              </a:spcBef>
              <a:defRPr sz="194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document.cookie = “名称=值；expires=” + 时间；（时间</a:t>
            </a: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格式一般为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GMT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时间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3470" y="1443355"/>
            <a:ext cx="9730740" cy="622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6710" indent="-346710" defTabSz="886460">
              <a:lnSpc>
                <a:spcPct val="144000"/>
              </a:lnSpc>
              <a:spcBef>
                <a:spcPts val="500"/>
              </a:spcBef>
              <a:defRPr sz="1940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默写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getCookie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setCookie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方法，并在浏览器中查看设置的值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05" y="2165985"/>
            <a:ext cx="7207885" cy="191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580" y="1960880"/>
            <a:ext cx="2535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800" b="1">
                <a:solidFill>
                  <a:srgbClr val="0070C0"/>
                </a:solidFill>
              </a:rPr>
              <a:t>点击注册按钮设置</a:t>
            </a:r>
            <a:r>
              <a:rPr lang="en-US" altLang="zh-CN" sz="2800" b="1">
                <a:solidFill>
                  <a:srgbClr val="0070C0"/>
                </a:solidFill>
              </a:rPr>
              <a:t>cookie</a:t>
            </a:r>
            <a:endParaRPr lang="en-US" altLang="zh-CN" sz="2800" b="1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35" y="281305"/>
            <a:ext cx="8486775" cy="6101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.localStorage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360" y="1513840"/>
            <a:ext cx="106387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HTML5 提供了两种在客户端存储数据的新方法：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localStorage - 没有时间限制的数据存储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sessionStorage - 针对一个 session 的数据存储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之前，这些都是由 cookie 完成的。但是 cookie 不适合大量数据的存储， 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7.localStorage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360" y="1513840"/>
            <a:ext cx="106387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本地存储，用于持久化的本地存储，除非主动删除数据，否则数据是永远不会过期的；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cookie大小被限制在4KB，IE浏览器里一个域名只能最多有60个cookie 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webStorage大小在2.5~5M之间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限制存储的时间必须通过cookie，不能通过localStorage</a:t>
            </a:r>
            <a:endParaRPr lang="en-US" altLang="zh-CN" sz="2400"/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7.localStorage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5" y="1713865"/>
            <a:ext cx="6674485" cy="359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7.localStorage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1431925"/>
            <a:ext cx="8026400" cy="3293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localStorage存储数据的方法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0" defTabSz="886460">
              <a:lnSpc>
                <a:spcPct val="120000"/>
              </a:lnSpc>
              <a:spcBef>
                <a:spcPts val="500"/>
              </a:spcBef>
              <a:buSzPct val="80000"/>
              <a:buNone/>
              <a:defRPr sz="194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setItem()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887095" algn="l" defTabSz="886460">
              <a:lnSpc>
                <a:spcPct val="12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语法：localStorage.setItem(“keyname”,value)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887095" algn="l" defTabSz="886460">
              <a:lnSpc>
                <a:spcPct val="12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功能：在本地存储中以key/值的方式存储数据localStorage.keyname = value;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0" defTabSz="886460">
              <a:lnSpc>
                <a:spcPct val="120000"/>
              </a:lnSpc>
              <a:spcBef>
                <a:spcPts val="500"/>
              </a:spcBef>
              <a:buSzPct val="80000"/>
              <a:buNone/>
              <a:defRPr sz="194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localStorage['keyname'] = value;</a:t>
            </a:r>
            <a:endParaRPr sz="1700">
              <a:sym typeface="+mn-ea"/>
            </a:endParaRPr>
          </a:p>
          <a:p>
            <a:pPr marL="357505" indent="-357505">
              <a:lnSpc>
                <a:spcPct val="12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7.localStorage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1431925"/>
            <a:ext cx="8026400" cy="561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getItem()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785495" algn="l">
              <a:lnSpc>
                <a:spcPct val="120000"/>
              </a:lnSpc>
              <a:spcBef>
                <a:spcPts val="500"/>
              </a:spcBef>
              <a:buSzTx/>
              <a:buNone/>
              <a:defRPr sz="1800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语法：localStorage.getItem(“keyname”)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785495" algn="l">
              <a:lnSpc>
                <a:spcPct val="120000"/>
              </a:lnSpc>
              <a:spcBef>
                <a:spcPts val="500"/>
              </a:spcBef>
              <a:buSzTx/>
              <a:buNone/>
              <a:defRPr sz="1800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功能：获取本地存储中的数据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6710" indent="-346710" defTabSz="886460">
              <a:lnSpc>
                <a:spcPct val="120000"/>
              </a:lnSpc>
              <a:spcBef>
                <a:spcPts val="500"/>
              </a:spcBef>
              <a:defRPr sz="194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removeItem()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762000" algn="l" defTabSz="886460">
              <a:lnSpc>
                <a:spcPct val="12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语法：localStorage.removeItem(“keyname”)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762000" algn="l" defTabSz="886460">
              <a:lnSpc>
                <a:spcPct val="12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功能：删除指定的本地存储中的数据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0" defTabSz="886460">
              <a:lnSpc>
                <a:spcPct val="120000"/>
              </a:lnSpc>
              <a:spcBef>
                <a:spcPts val="500"/>
              </a:spcBef>
              <a:buSzPct val="80000"/>
              <a:buNone/>
              <a:defRPr sz="194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clear()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762000" algn="l" defTabSz="886460">
              <a:lnSpc>
                <a:spcPct val="12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语法：localStorage.clear()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762000" algn="l" defTabSz="886460">
              <a:lnSpc>
                <a:spcPct val="12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功能：清空本地存储中的所有的数据</a:t>
            </a:r>
            <a:endParaRPr sz="2400">
              <a:sym typeface="+mn-ea"/>
            </a:endParaRPr>
          </a:p>
          <a:p>
            <a:pPr marL="0" lvl="2" indent="0">
              <a:lnSpc>
                <a:spcPct val="120000"/>
              </a:lnSpc>
              <a:buSzPct val="80000"/>
              <a:buNone/>
            </a:pPr>
            <a:endParaRPr sz="2400">
              <a:sym typeface="+mn-ea"/>
            </a:endParaRPr>
          </a:p>
          <a:p>
            <a:pPr marL="357505" indent="-357505">
              <a:lnSpc>
                <a:spcPct val="120000"/>
              </a:lnSpc>
              <a:spcAft>
                <a:spcPts val="0"/>
              </a:spcAft>
            </a:pPr>
            <a:endParaRPr sz="1700">
              <a:sym typeface="+mn-ea"/>
            </a:endParaRPr>
          </a:p>
          <a:p>
            <a:pPr marL="357505" indent="-357505">
              <a:lnSpc>
                <a:spcPct val="12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7.sessionStorage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1431925"/>
            <a:ext cx="9445625" cy="588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sessionStorage 方法针对一个 session 进行数据存储。当用户关闭浏览器窗口后，数据会被删除。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window.onload=function() {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var oText = document.getElementById('text');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var oBtn = document.getElementById('save');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//点击按钮保存输入的数据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oBtn.onclick = function () {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sessionStorage.textarea = oText.value;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}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2400"/>
          </a:p>
          <a:p>
            <a:pPr>
              <a:lnSpc>
                <a:spcPct val="120000"/>
              </a:lnSpc>
            </a:pPr>
            <a:endParaRPr sz="2400">
              <a:sym typeface="+mn-ea"/>
            </a:endParaRPr>
          </a:p>
          <a:p>
            <a:pPr marL="0" lvl="2" indent="0">
              <a:lnSpc>
                <a:spcPct val="120000"/>
              </a:lnSpc>
              <a:buSzPct val="80000"/>
              <a:buNone/>
            </a:pPr>
            <a:endParaRPr sz="2400">
              <a:sym typeface="+mn-ea"/>
            </a:endParaRPr>
          </a:p>
          <a:p>
            <a:pPr marL="357505" indent="-357505">
              <a:lnSpc>
                <a:spcPct val="120000"/>
              </a:lnSpc>
              <a:spcAft>
                <a:spcPts val="0"/>
              </a:spcAft>
            </a:pPr>
            <a:endParaRPr sz="1700">
              <a:sym typeface="+mn-ea"/>
            </a:endParaRPr>
          </a:p>
          <a:p>
            <a:pPr marL="357505" indent="-357505">
              <a:lnSpc>
                <a:spcPct val="12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7.sessionStorage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1431925"/>
            <a:ext cx="9445625" cy="3376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localStorage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sessionStorage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的区别？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分别在浏览器进行测试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localStorage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sessionStorage?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sz="2400">
              <a:sym typeface="+mn-ea"/>
            </a:endParaRPr>
          </a:p>
          <a:p>
            <a:pPr marL="0" lvl="2" indent="0">
              <a:lnSpc>
                <a:spcPct val="120000"/>
              </a:lnSpc>
              <a:buSzPct val="80000"/>
              <a:buNone/>
            </a:pPr>
            <a:endParaRPr sz="2400">
              <a:sym typeface="+mn-ea"/>
            </a:endParaRPr>
          </a:p>
          <a:p>
            <a:pPr marL="357505" indent="-357505">
              <a:lnSpc>
                <a:spcPct val="120000"/>
              </a:lnSpc>
              <a:spcAft>
                <a:spcPts val="0"/>
              </a:spcAft>
            </a:pPr>
            <a:endParaRPr sz="1700">
              <a:sym typeface="+mn-ea"/>
            </a:endParaRPr>
          </a:p>
          <a:p>
            <a:pPr marL="357505" indent="-357505">
              <a:lnSpc>
                <a:spcPct val="12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、什么是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的作用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与获取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localStorage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什么是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cookie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6367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会话：</a:t>
            </a:r>
            <a:endParaRPr lang="en-US" sz="28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会话可简单理解为：用户开一个浏览器，点击多个超链接，访问服务器多个web资源，然后关闭浏览器，整个过程称之为一个会话。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无状态协议</a:t>
            </a:r>
            <a:endParaRPr 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HTTP协议是无状态的协议。一旦数据交换完毕，客户端与服务器端的连接就会关闭，再次交换数据需要建立新的连接。这就意味着服务器无法从连接上跟踪会话，</a:t>
            </a: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服务器单从网络连接上无从知道客户身份。怎么办呢？</a:t>
            </a:r>
            <a:r>
              <a:rPr 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服务器</a:t>
            </a: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就给客户端们颁发一个通行证，每人一个，无论谁访问都必须携带自己通行证。这样服务器就能从通行证上确认客户身份了。这就是Cookie的工作原理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什么是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cookie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5038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cookie</a:t>
            </a: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运行机制</a:t>
            </a:r>
            <a:endParaRPr lang="zh-CN" altLang="en-US" sz="28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Cookie是这样的一种机制。它可以弥补HTTP协议无状态的不足</a:t>
            </a:r>
            <a:r>
              <a:rPr 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Cookie实际上是一小段的文本信息。客户端请求服务器，如果服务器需要记录该用户状态，就使用response向客户端浏览器颁发一个Cookie。客户端浏览器会把Cookie保存起来。当浏览器再请求该网站时，浏览器把请求的网址连同该Cookie一同提交给服务器。服务器检查该Cookie，以此来辨认用户状态</a:t>
            </a:r>
            <a:endParaRPr 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什么是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cookie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89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730" y="1696720"/>
            <a:ext cx="9780905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Cookie具有不可跨域名性</a:t>
            </a:r>
            <a:endParaRPr lang="zh-CN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很多网站都会使用Cookie。例如，Google会向客户端颁发Cookie，Baidu也会向客户端颁发Cookie。那浏览器访问Google会不会也携带上Baidu颁发的Cookie呢？或者Google能不能修改Baidu颁发的Cookie呢？</a:t>
            </a:r>
            <a:endParaRPr 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答案是否定的。</a:t>
            </a:r>
            <a:endParaRPr lang="zh-CN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None/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根据Cookie规范，浏览器访问Google只会携带Google的Cookie，而不会携带Baidu的Cookie。Google也只能操作Google的Cookie，而不能操作Baidu的Cookie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什么是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cookie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004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简单来说cookie就是一个文件，用于在本地存储用户信息。包括保留的时间、用户在Web站点购物的方式或用户访问该站点的次数等，一般不用于存取用户名和密码，当用户再次链接Web服务器时，浏览器自动读取Cookie信息并传递给Web站点，Web服务器快速获取用户信息方便用户行为（账号自动登陆等）。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.cookie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特点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5556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1: cookie必须运行在服务器的环境下</a:t>
            </a: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2: cookie的功能: 在浏览器中进行数据的存储</a:t>
            </a: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3: cookie的容量: 5kb</a:t>
            </a: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4: cookie存储的数据类型: 字符串</a:t>
            </a: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5: cookie是以key-value的方式存储: userName = smallBlack</a:t>
            </a: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6: cookie能存储的条目数为:50条,在IE浏览器中最多存放20条</a:t>
            </a: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3106</Words>
  <Application>WPS 演示</Application>
  <PresentationFormat>宽屏</PresentationFormat>
  <Paragraphs>247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Yuanti SC Regular</vt:lpstr>
      <vt:lpstr>Wingdings</vt:lpstr>
      <vt:lpstr>Arial</vt:lpstr>
      <vt:lpstr>Arial Unicode MS</vt:lpstr>
      <vt:lpstr>Calibri Light</vt:lpstr>
      <vt:lpstr>Calibri</vt:lpstr>
      <vt:lpstr>Segoe Print</vt:lpstr>
      <vt:lpstr>华文中宋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 1.实例</vt:lpstr>
      <vt:lpstr> 1.什么是cookie</vt:lpstr>
      <vt:lpstr> 1.什么是cookie</vt:lpstr>
      <vt:lpstr> 1.什么是cookie</vt:lpstr>
      <vt:lpstr> 1.什么是cookie</vt:lpstr>
      <vt:lpstr> 1.cookie特点</vt:lpstr>
      <vt:lpstr> 1.cookie作用</vt:lpstr>
      <vt:lpstr> 1.创建cookie</vt:lpstr>
      <vt:lpstr> 5.获取cookie</vt:lpstr>
      <vt:lpstr> 5.cookie的生存期</vt:lpstr>
      <vt:lpstr> 6.练习</vt:lpstr>
      <vt:lpstr> 6.练习</vt:lpstr>
      <vt:lpstr> 7.localStorage</vt:lpstr>
      <vt:lpstr> 7.localStorage</vt:lpstr>
      <vt:lpstr> 7.localStorage</vt:lpstr>
      <vt:lpstr> 7.localStorage</vt:lpstr>
      <vt:lpstr> 7.localStorage</vt:lpstr>
      <vt:lpstr> 7.sessionStorage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809</cp:revision>
  <dcterms:created xsi:type="dcterms:W3CDTF">2017-04-21T01:04:00Z</dcterms:created>
  <dcterms:modified xsi:type="dcterms:W3CDTF">2017-07-21T03:16:26Z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