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7" r:id="rId5"/>
    <p:sldId id="266" r:id="rId6"/>
    <p:sldId id="269" r:id="rId7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上机练习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窦连军  </a:t>
            </a:r>
            <a:r>
              <a:rPr lang="en-US" altLang="zh-CN" dirty="0" smtClean="0"/>
              <a:t>@</a:t>
            </a:r>
            <a:r>
              <a:rPr lang="zh-CN" altLang="en-US" dirty="0" smtClean="0"/>
              <a:t>八月虎</a:t>
            </a:r>
            <a:r>
              <a:rPr lang="en-US" altLang="zh-CN" dirty="0" err="1" smtClean="0"/>
              <a:t>baidu</a:t>
            </a:r>
            <a:endParaRPr lang="en-US" altLang="zh-CN" dirty="0" smtClean="0"/>
          </a:p>
          <a:p>
            <a:r>
              <a:rPr lang="zh-CN" altLang="en-US" dirty="0" smtClean="0"/>
              <a:t>北京乐美无限科技有限公司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钟表：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系统显示走动的电子时钟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当输入时间（时、分、秒）后，自动更新到时钟上。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928802"/>
            <a:ext cx="1704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跳动的七夕节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两个小人上下</a:t>
            </a:r>
            <a:r>
              <a:rPr lang="zh-CN" altLang="en-US" dirty="0" smtClean="0"/>
              <a:t>跳动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当用鼠标移动到小人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上时，该小人停止跳动，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但其他小人继续跳；当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鼠标移出时，小人继续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跳跃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857364"/>
            <a:ext cx="2714644" cy="432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将屏幕分成若干区域。当鼠标移动到某区域上时，显示出该区域中隐藏的一副图片。当鼠标移出时，自动将图片隐藏。</a:t>
            </a:r>
            <a:endParaRPr lang="zh-CN" altLang="en-US" dirty="0"/>
          </a:p>
        </p:txBody>
      </p:sp>
      <p:pic>
        <p:nvPicPr>
          <p:cNvPr id="1026" name="Picture 2" descr="C:\Users\Administrator\Desktop\5c014929c8cacbd7779e6ffd4e04ce8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3143248"/>
            <a:ext cx="2571767" cy="34290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记忆力游戏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 x N</a:t>
            </a:r>
            <a:r>
              <a:rPr lang="zh-CN" altLang="en-US" dirty="0" smtClean="0"/>
              <a:t>张扑克牌。默认隐藏。鼠标点击后可打开，鼠标再次点击，如果打开的内容与上次不一致，则两张图片在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秒后重新隐藏；如果两个图片内容一致，则用户会得到两张图片所对应的分数。看看自己在最短的时间内，最多能得到多少分数。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500570"/>
            <a:ext cx="21050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心理测试：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美国超准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测试你与钱的缘分有多深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204</Words>
  <PresentationFormat>全屏显示(4:3)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JavaScript 上机练习</vt:lpstr>
      <vt:lpstr>练习</vt:lpstr>
      <vt:lpstr>练习</vt:lpstr>
      <vt:lpstr>练习</vt:lpstr>
      <vt:lpstr>练习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上机练习</dc:title>
  <dc:creator>Administrator</dc:creator>
  <cp:lastModifiedBy>豆连军 doulj@yahoo.cn</cp:lastModifiedBy>
  <cp:revision>54</cp:revision>
  <dcterms:created xsi:type="dcterms:W3CDTF">2013-07-28T00:35:21Z</dcterms:created>
  <dcterms:modified xsi:type="dcterms:W3CDTF">2014-08-22T01:02:46Z</dcterms:modified>
</cp:coreProperties>
</file>