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5055" y="715645"/>
            <a:ext cx="94627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给对象添加属性  </a:t>
            </a:r>
            <a:endParaRPr lang="zh-CN" altLang="en-US"/>
          </a:p>
          <a:p>
            <a:r>
              <a:rPr lang="zh-CN" altLang="en-US"/>
              <a:t>    var wrap = document.getElementById("wrap");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wrap.</a:t>
            </a:r>
            <a:r>
              <a:rPr lang="en-US" altLang="zh-CN"/>
              <a:t>wangzheng</a:t>
            </a:r>
            <a:r>
              <a:rPr lang="zh-CN" altLang="en-US"/>
              <a:t> = "我是wrap标签";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console.log(wrap.</a:t>
            </a:r>
            <a:r>
              <a:rPr lang="en-US" altLang="zh-CN"/>
              <a:t>wangzheng</a:t>
            </a:r>
            <a:r>
              <a:rPr lang="zh-CN" altLang="en-US"/>
              <a:t>);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4375150"/>
            <a:ext cx="4033520" cy="743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4600" y="3711575"/>
            <a:ext cx="377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用定时器做出如下倒计时效果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1137920"/>
            <a:ext cx="10732770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925830"/>
            <a:ext cx="10160635" cy="5006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180" y="1424940"/>
            <a:ext cx="1543050" cy="2676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910" y="80264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点击按钮，实现小球碰壁反弹效果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485005"/>
            <a:ext cx="2233295" cy="23221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810" y="3711575"/>
            <a:ext cx="450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点击按钮，实现盒子的显示与隐藏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33780" y="697230"/>
            <a:ext cx="8739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写一个函数，此函数返回数值</a:t>
            </a:r>
            <a:r>
              <a:rPr lang="en-US" altLang="zh-CN"/>
              <a:t>m</a:t>
            </a:r>
            <a:r>
              <a:rPr lang="zh-CN" altLang="en-US"/>
              <a:t>到</a:t>
            </a:r>
            <a:r>
              <a:rPr lang="en-US" altLang="zh-CN"/>
              <a:t>n ( m &lt; n ) </a:t>
            </a:r>
            <a:r>
              <a:rPr lang="zh-CN" altLang="en-US"/>
              <a:t>的随机整数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写一个函数，此函数返回数值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n ( m &lt; n ) </a:t>
            </a:r>
            <a:r>
              <a:rPr lang="zh-CN" altLang="en-US">
                <a:sym typeface="+mn-ea"/>
              </a:rPr>
              <a:t>的一组随机不相同的数（随机数为整数）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520" y="2750820"/>
            <a:ext cx="3065145" cy="3853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1895" y="2750820"/>
            <a:ext cx="3014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选字游戏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、点击按钮，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99820" y="657860"/>
            <a:ext cx="330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点击按钮，添加文本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755" y="1385570"/>
            <a:ext cx="2081530" cy="4297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7995" y="65786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动态创建如下列表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" y="1541145"/>
            <a:ext cx="2806700" cy="2985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1461770"/>
            <a:ext cx="4552315" cy="4409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80" y="2520950"/>
            <a:ext cx="5060950" cy="1565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4860" y="1566545"/>
            <a:ext cx="393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无缝滚动</a:t>
            </a:r>
            <a:endParaRPr lang="zh-CN" altLang="en-US" sz="3600" b="1"/>
          </a:p>
        </p:txBody>
      </p:sp>
      <p:sp>
        <p:nvSpPr>
          <p:cNvPr id="7" name="文本框 6"/>
          <p:cNvSpPr txBox="1"/>
          <p:nvPr/>
        </p:nvSpPr>
        <p:spPr>
          <a:xfrm>
            <a:off x="1245235" y="459740"/>
            <a:ext cx="364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留言板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265" y="1622425"/>
            <a:ext cx="5187315" cy="4402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2835" y="513715"/>
            <a:ext cx="3630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随机颜色，随机大小的小球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289050"/>
            <a:ext cx="10160635" cy="5006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9855" y="694690"/>
            <a:ext cx="571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小星星游戏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star.png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star.png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star.png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1032510"/>
            <a:ext cx="5208905" cy="4027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450340"/>
            <a:ext cx="6650990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087755"/>
            <a:ext cx="8928100" cy="3110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7715" y="486410"/>
            <a:ext cx="6398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模糊查询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王争</dc:creator>
  <cp:lastModifiedBy>王争</cp:lastModifiedBy>
  <cp:revision>23</cp:revision>
  <dcterms:created xsi:type="dcterms:W3CDTF">2015-05-05T08:02:00Z</dcterms:created>
  <dcterms:modified xsi:type="dcterms:W3CDTF">2017-06-13T22:16:53Z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