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>
            <a:spLocks noGrp="1"/>
          </p:cNvSpPr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03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JS动画（一）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动画原理/案例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1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JS动画（一）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缓动原理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12471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案例的实现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2471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案例的实现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1、动画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dirty="0"/>
              <a:t>匀速动画</a:t>
            </a:r>
            <a:endParaRPr dirty="0"/>
          </a:p>
          <a:p>
            <a:pPr>
              <a:lnSpc>
                <a:spcPct val="160000"/>
              </a:lnSpc>
            </a:pPr>
            <a:r>
              <a:rPr lang="zh-CN" dirty="0"/>
              <a:t>运动的速度</a:t>
            </a:r>
            <a:endParaRPr lang="zh-CN" dirty="0"/>
          </a:p>
          <a:p>
            <a:pPr>
              <a:lnSpc>
                <a:spcPct val="160000"/>
              </a:lnSpc>
            </a:pPr>
            <a:r>
              <a:rPr lang="zh-CN" dirty="0"/>
              <a:t>运动中的</a:t>
            </a:r>
            <a:r>
              <a:rPr lang="en-US" altLang="zh-CN" dirty="0"/>
              <a:t>bug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 1</a:t>
            </a:r>
            <a:r>
              <a:rPr lang="zh-CN" altLang="en-US" dirty="0"/>
              <a:t>、不会停止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2</a:t>
            </a:r>
            <a:r>
              <a:rPr lang="zh-CN" altLang="en-US" dirty="0"/>
              <a:t>、速度取某些值无法停止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3</a:t>
            </a:r>
            <a:r>
              <a:rPr lang="zh-CN" altLang="en-US" dirty="0"/>
              <a:t>、到达位置后再点击还会运动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4</a:t>
            </a:r>
            <a:r>
              <a:rPr lang="zh-CN" altLang="en-US" dirty="0"/>
              <a:t>、重复点击速度加快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5</a:t>
            </a:r>
            <a:r>
              <a:rPr lang="zh-CN" altLang="en-US" dirty="0"/>
              <a:t>、匀速运动的终止条件（距离足够的近）</a:t>
            </a: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缓冲运动</a:t>
            </a:r>
            <a:endParaRPr lang="zh-CN" altLang="en-US"/>
          </a:p>
        </p:txBody>
      </p:sp>
      <p:pic>
        <p:nvPicPr>
          <p:cNvPr id="202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762760"/>
            <a:ext cx="5803265" cy="4067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012190" y="1113790"/>
            <a:ext cx="6243320" cy="913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速度逐渐变慢，最后停止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速度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=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（目标值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-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当前值）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缩放系数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缓冲实例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跟随页面滚动的缓冲侧边栏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1600"/>
              <a:t>网页中获取滚动条卷去部分的高度？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var  scrollTop = document.documentElement.scrollTop 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                 || document.body.scrollTop 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可见区域的高度？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var   windowHeight = document.documentElement.clientHeight</a:t>
            </a:r>
            <a:endParaRPr lang="en-US" altLang="zh-CN" sz="16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3、案例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endParaRPr lang="zh-CN"/>
          </a:p>
          <a:p>
            <a:pPr>
              <a:lnSpc>
                <a:spcPct val="160000"/>
              </a:lnSpc>
            </a:pPr>
            <a:r>
              <a:rPr lang="zh-CN"/>
              <a:t>淡入淡出的图片</a:t>
            </a:r>
            <a:endParaRPr lang="zh-CN"/>
          </a:p>
          <a:p>
            <a:pPr>
              <a:lnSpc>
                <a:spcPct val="160000"/>
              </a:lnSpc>
            </a:pPr>
            <a:r>
              <a:t>碰壁反弹</a:t>
            </a:r>
          </a:p>
          <a:p>
            <a:pPr>
              <a:lnSpc>
                <a:spcPct val="160000"/>
              </a:lnSpc>
            </a:pPr>
            <a:r>
              <a:rPr lang="zh-CN"/>
              <a:t>走马灯</a:t>
            </a:r>
            <a:endParaRPr lang="zh-CN"/>
          </a:p>
          <a:p>
            <a:pPr>
              <a:lnSpc>
                <a:spcPct val="160000"/>
              </a:lnSpc>
            </a:pPr>
            <a:r>
              <a:t>选字游戏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全屏显示(4:3)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方正超粗黑简体</vt:lpstr>
      <vt:lpstr>Calibri</vt:lpstr>
      <vt:lpstr>黑体</vt:lpstr>
      <vt:lpstr>A000120140530A99PPBG</vt:lpstr>
      <vt:lpstr>PowerPoint 演示文稿</vt:lpstr>
      <vt:lpstr>PowerPoint 演示文稿</vt:lpstr>
      <vt:lpstr>PowerPoint 演示文稿</vt:lpstr>
      <vt:lpstr>1、动画</vt:lpstr>
      <vt:lpstr>缓冲运动</vt:lpstr>
      <vt:lpstr>缓冲实例</vt:lpstr>
      <vt:lpstr>3、案例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11</cp:revision>
  <dcterms:created xsi:type="dcterms:W3CDTF">2017-05-20T04:38:00Z</dcterms:created>
  <dcterms:modified xsi:type="dcterms:W3CDTF">2017-06-07T21:23:27Z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