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3"/>
    <p:sldId id="301" r:id="rId4"/>
    <p:sldId id="257" r:id="rId5"/>
    <p:sldId id="277" r:id="rId6"/>
    <p:sldId id="305" r:id="rId7"/>
    <p:sldId id="302" r:id="rId8"/>
    <p:sldId id="306" r:id="rId9"/>
    <p:sldId id="307" r:id="rId10"/>
    <p:sldId id="308" r:id="rId11"/>
    <p:sldId id="309" r:id="rId12"/>
    <p:sldId id="259" r:id="rId13"/>
    <p:sldId id="303" r:id="rId14"/>
    <p:sldId id="260" r:id="rId15"/>
    <p:sldId id="278" r:id="rId16"/>
    <p:sldId id="280" r:id="rId17"/>
    <p:sldId id="279" r:id="rId18"/>
    <p:sldId id="281" r:id="rId19"/>
    <p:sldId id="304" r:id="rId20"/>
    <p:sldId id="261" r:id="rId21"/>
    <p:sldId id="267" r:id="rId22"/>
    <p:sldId id="282" r:id="rId23"/>
    <p:sldId id="268" r:id="rId24"/>
    <p:sldId id="311" r:id="rId25"/>
    <p:sldId id="310" r:id="rId26"/>
    <p:sldId id="312" r:id="rId27"/>
    <p:sldId id="313" r:id="rId28"/>
    <p:sldId id="314" r:id="rId29"/>
    <p:sldId id="269" r:id="rId30"/>
    <p:sldId id="315" r:id="rId31"/>
    <p:sldId id="270" r:id="rId32"/>
    <p:sldId id="271" r:id="rId33"/>
    <p:sldId id="316" r:id="rId34"/>
    <p:sldId id="272" r:id="rId35"/>
    <p:sldId id="273" r:id="rId36"/>
    <p:sldId id="317" r:id="rId37"/>
    <p:sldId id="274" r:id="rId38"/>
    <p:sldId id="275" r:id="rId39"/>
    <p:sldId id="276" r:id="rId4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mn-lt"/>
        <a:ea typeface="+mn-ea"/>
        <a:cs typeface="+mn-cs"/>
        <a:sym typeface="Calibri" panose="020F050202020403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mn-lt"/>
        <a:ea typeface="+mn-ea"/>
        <a:cs typeface="+mn-cs"/>
        <a:sym typeface="Calibri" panose="020F050202020403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mn-lt"/>
        <a:ea typeface="+mn-ea"/>
        <a:cs typeface="+mn-cs"/>
        <a:sym typeface="Calibri" panose="020F050202020403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mn-lt"/>
        <a:ea typeface="+mn-ea"/>
        <a:cs typeface="+mn-cs"/>
        <a:sym typeface="Calibri" panose="020F050202020403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mn-lt"/>
        <a:ea typeface="+mn-ea"/>
        <a:cs typeface="+mn-cs"/>
        <a:sym typeface="Calibri" panose="020F050202020403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mn-lt"/>
        <a:ea typeface="+mn-ea"/>
        <a:cs typeface="+mn-cs"/>
        <a:sym typeface="Calibri" panose="020F050202020403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mn-lt"/>
        <a:ea typeface="+mn-ea"/>
        <a:cs typeface="+mn-cs"/>
        <a:sym typeface="Calibri" panose="020F050202020403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mn-lt"/>
        <a:ea typeface="+mn-ea"/>
        <a:cs typeface="+mn-cs"/>
        <a:sym typeface="Calibri" panose="020F050202020403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mn-lt"/>
        <a:ea typeface="+mn-ea"/>
        <a:cs typeface="+mn-cs"/>
        <a:sym typeface="Calibri" panose="020F050202020403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作者" initials="作"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commentAuthors" Target="commentAuthors.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notesMaster" Target="notesMasters/notes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2" name="Shape 162"/>
          <p:cNvSpPr/>
          <p:nvPr>
            <p:ph type="sldImg"/>
          </p:nvPr>
        </p:nvSpPr>
        <p:spPr>
          <a:xfrm>
            <a:off x="1143000" y="685800"/>
            <a:ext cx="4572000" cy="3429000"/>
          </a:xfrm>
          <a:prstGeom prst="rect">
            <a:avLst/>
          </a:prstGeom>
        </p:spPr>
        <p:txBody>
          <a:bodyPr/>
          <a:lstStyle/>
          <a:p/>
        </p:txBody>
      </p:sp>
      <p:sp>
        <p:nvSpPr>
          <p:cNvPr id="163" name="Shape 163"/>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panose="020F0502020204030204"/>
      </a:defRPr>
    </a:lvl1pPr>
    <a:lvl2pPr indent="228600" latinLnBrk="0">
      <a:defRPr sz="1200">
        <a:latin typeface="+mn-lt"/>
        <a:ea typeface="+mn-ea"/>
        <a:cs typeface="+mn-cs"/>
        <a:sym typeface="Calibri" panose="020F0502020204030204"/>
      </a:defRPr>
    </a:lvl2pPr>
    <a:lvl3pPr indent="457200" latinLnBrk="0">
      <a:defRPr sz="1200">
        <a:latin typeface="+mn-lt"/>
        <a:ea typeface="+mn-ea"/>
        <a:cs typeface="+mn-cs"/>
        <a:sym typeface="Calibri" panose="020F0502020204030204"/>
      </a:defRPr>
    </a:lvl3pPr>
    <a:lvl4pPr indent="685800" latinLnBrk="0">
      <a:defRPr sz="1200">
        <a:latin typeface="+mn-lt"/>
        <a:ea typeface="+mn-ea"/>
        <a:cs typeface="+mn-cs"/>
        <a:sym typeface="Calibri" panose="020F0502020204030204"/>
      </a:defRPr>
    </a:lvl4pPr>
    <a:lvl5pPr indent="914400" latinLnBrk="0">
      <a:defRPr sz="1200">
        <a:latin typeface="+mn-lt"/>
        <a:ea typeface="+mn-ea"/>
        <a:cs typeface="+mn-cs"/>
        <a:sym typeface="Calibri" panose="020F0502020204030204"/>
      </a:defRPr>
    </a:lvl5pPr>
    <a:lvl6pPr indent="1143000" latinLnBrk="0">
      <a:defRPr sz="1200">
        <a:latin typeface="+mn-lt"/>
        <a:ea typeface="+mn-ea"/>
        <a:cs typeface="+mn-cs"/>
        <a:sym typeface="Calibri" panose="020F0502020204030204"/>
      </a:defRPr>
    </a:lvl6pPr>
    <a:lvl7pPr indent="1371600" latinLnBrk="0">
      <a:defRPr sz="1200">
        <a:latin typeface="+mn-lt"/>
        <a:ea typeface="+mn-ea"/>
        <a:cs typeface="+mn-cs"/>
        <a:sym typeface="Calibri" panose="020F0502020204030204"/>
      </a:defRPr>
    </a:lvl7pPr>
    <a:lvl8pPr indent="1600200" latinLnBrk="0">
      <a:defRPr sz="1200">
        <a:latin typeface="+mn-lt"/>
        <a:ea typeface="+mn-ea"/>
        <a:cs typeface="+mn-cs"/>
        <a:sym typeface="Calibri" panose="020F0502020204030204"/>
      </a:defRPr>
    </a:lvl8pPr>
    <a:lvl9pPr indent="1828800" latinLnBrk="0">
      <a:defRPr sz="1200">
        <a:latin typeface="+mn-lt"/>
        <a:ea typeface="+mn-ea"/>
        <a:cs typeface="+mn-cs"/>
        <a:sym typeface="Calibri" panose="020F0502020204030204"/>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1_标题幻灯片">
    <p:spTree>
      <p:nvGrpSpPr>
        <p:cNvPr id="1" name=""/>
        <p:cNvGrpSpPr/>
        <p:nvPr/>
      </p:nvGrpSpPr>
      <p:grpSpPr>
        <a:xfrm>
          <a:off x="0" y="0"/>
          <a:ext cx="0" cy="0"/>
          <a:chOff x="0" y="0"/>
          <a:chExt cx="0" cy="0"/>
        </a:xfrm>
      </p:grpSpPr>
      <p:sp>
        <p:nvSpPr>
          <p:cNvPr id="18" name="Shape 18"/>
          <p:cNvSpPr/>
          <p:nvPr/>
        </p:nvSpPr>
        <p:spPr>
          <a:xfrm>
            <a:off x="0" y="0"/>
            <a:ext cx="9144000" cy="6858000"/>
          </a:xfrm>
          <a:prstGeom prst="rect">
            <a:avLst/>
          </a:prstGeom>
          <a:solidFill>
            <a:srgbClr val="FCF8ED"/>
          </a:solidFill>
          <a:ln w="12700">
            <a:miter lim="400000"/>
          </a:ln>
        </p:spPr>
        <p:txBody>
          <a:bodyPr lIns="45719" rIns="45719" anchor="ctr"/>
          <a:lstStyle/>
          <a:p>
            <a:pPr algn="ctr">
              <a:defRPr>
                <a:solidFill>
                  <a:srgbClr val="FFFFFF"/>
                </a:solidFill>
              </a:defRPr>
            </a:pPr>
          </a:p>
        </p:txBody>
      </p:sp>
      <p:sp>
        <p:nvSpPr>
          <p:cNvPr id="19" name="Shape 19"/>
          <p:cNvSpPr/>
          <p:nvPr/>
        </p:nvSpPr>
        <p:spPr>
          <a:xfrm>
            <a:off x="0" y="6445250"/>
            <a:ext cx="9144000" cy="419100"/>
          </a:xfrm>
          <a:prstGeom prst="rect">
            <a:avLst/>
          </a:prstGeom>
          <a:solidFill>
            <a:srgbClr val="E74C2E"/>
          </a:solidFill>
          <a:ln w="12700">
            <a:miter lim="400000"/>
          </a:ln>
        </p:spPr>
        <p:txBody>
          <a:bodyPr lIns="45719" rIns="45719" anchor="ctr"/>
          <a:lstStyle/>
          <a:p>
            <a:pPr algn="ctr">
              <a:defRPr>
                <a:solidFill>
                  <a:srgbClr val="FFFFFF"/>
                </a:solidFill>
              </a:defRPr>
            </a:pPr>
          </a:p>
        </p:txBody>
      </p:sp>
      <p:sp>
        <p:nvSpPr>
          <p:cNvPr id="20" name="Shape 20"/>
          <p:cNvSpPr/>
          <p:nvPr/>
        </p:nvSpPr>
        <p:spPr>
          <a:xfrm>
            <a:off x="-1" y="6445250"/>
            <a:ext cx="1691682" cy="419100"/>
          </a:xfrm>
          <a:prstGeom prst="rect">
            <a:avLst/>
          </a:prstGeom>
          <a:solidFill>
            <a:srgbClr val="131426"/>
          </a:solidFill>
          <a:ln w="12700">
            <a:miter lim="400000"/>
          </a:ln>
        </p:spPr>
        <p:txBody>
          <a:bodyPr lIns="45719" rIns="45719" anchor="ctr"/>
          <a:lstStyle/>
          <a:p>
            <a:pPr algn="ctr">
              <a:defRPr>
                <a:solidFill>
                  <a:srgbClr val="FFFFFF"/>
                </a:solidFill>
              </a:defRPr>
            </a:pPr>
          </a:p>
        </p:txBody>
      </p:sp>
      <p:sp>
        <p:nvSpPr>
          <p:cNvPr id="21" name="Shape 21"/>
          <p:cNvSpPr/>
          <p:nvPr/>
        </p:nvSpPr>
        <p:spPr>
          <a:xfrm>
            <a:off x="0" y="-4745"/>
            <a:ext cx="9144001" cy="16335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8940" y="21600"/>
                </a:lnTo>
                <a:lnTo>
                  <a:pt x="8894" y="20109"/>
                </a:lnTo>
                <a:cubicBezTo>
                  <a:pt x="8637" y="16043"/>
                  <a:pt x="7524" y="12984"/>
                  <a:pt x="6191" y="12984"/>
                </a:cubicBezTo>
                <a:cubicBezTo>
                  <a:pt x="4858" y="12984"/>
                  <a:pt x="3746" y="16043"/>
                  <a:pt x="3488" y="20109"/>
                </a:cubicBezTo>
                <a:lnTo>
                  <a:pt x="3442" y="21600"/>
                </a:lnTo>
                <a:lnTo>
                  <a:pt x="0" y="21600"/>
                </a:lnTo>
                <a:close/>
              </a:path>
            </a:pathLst>
          </a:custGeom>
          <a:solidFill>
            <a:srgbClr val="05203D"/>
          </a:solidFill>
          <a:ln w="12700">
            <a:miter lim="400000"/>
          </a:ln>
        </p:spPr>
        <p:txBody>
          <a:bodyPr lIns="45719" rIns="45719" anchor="ctr"/>
          <a:lstStyle/>
          <a:p>
            <a:pPr algn="ctr">
              <a:defRPr>
                <a:solidFill>
                  <a:srgbClr val="FFFFFF"/>
                </a:solidFill>
              </a:defRPr>
            </a:pPr>
          </a:p>
        </p:txBody>
      </p:sp>
      <p:sp>
        <p:nvSpPr>
          <p:cNvPr id="22" name="Shape 22"/>
          <p:cNvSpPr/>
          <p:nvPr>
            <p:ph type="title" hasCustomPrompt="1"/>
          </p:nvPr>
        </p:nvSpPr>
        <p:spPr>
          <a:xfrm>
            <a:off x="3767689" y="2882950"/>
            <a:ext cx="4525411" cy="1318040"/>
          </a:xfrm>
          <a:prstGeom prst="rect">
            <a:avLst/>
          </a:prstGeom>
        </p:spPr>
        <p:txBody>
          <a:bodyPr anchor="ctr"/>
          <a:lstStyle>
            <a:lvl1pPr>
              <a:lnSpc>
                <a:spcPct val="100000"/>
              </a:lnSpc>
              <a:defRPr>
                <a:solidFill>
                  <a:schemeClr val="accent1"/>
                </a:solidFill>
              </a:defRPr>
            </a:lvl1pPr>
          </a:lstStyle>
          <a:p>
            <a:r>
              <a:t>单击此处添加您的标题文字</a:t>
            </a:r>
          </a:p>
        </p:txBody>
      </p:sp>
      <p:sp>
        <p:nvSpPr>
          <p:cNvPr id="23" name="Shape 23"/>
          <p:cNvSpPr/>
          <p:nvPr>
            <p:ph type="body" sz="quarter" idx="1" hasCustomPrompt="1"/>
          </p:nvPr>
        </p:nvSpPr>
        <p:spPr>
          <a:xfrm>
            <a:off x="3767687" y="4270838"/>
            <a:ext cx="4525413" cy="467212"/>
          </a:xfrm>
          <a:prstGeom prst="rect">
            <a:avLst/>
          </a:prstGeom>
        </p:spPr>
        <p:txBody>
          <a:bodyPr/>
          <a:lstStyle>
            <a:lvl1pPr marL="0" indent="0" algn="l">
              <a:buClrTx/>
              <a:buSzTx/>
              <a:buFontTx/>
              <a:buNone/>
              <a:defRPr sz="1800">
                <a:solidFill>
                  <a:srgbClr val="5F5F5F"/>
                </a:solidFill>
                <a:latin typeface="幼圆" panose="02010509060101010101" charset="-122"/>
                <a:ea typeface="幼圆" panose="02010509060101010101" charset="-122"/>
                <a:cs typeface="幼圆" panose="02010509060101010101" charset="-122"/>
                <a:sym typeface="幼圆" panose="02010509060101010101" charset="-122"/>
              </a:defRPr>
            </a:lvl1pPr>
          </a:lstStyle>
          <a:p>
            <a:r>
              <a:t>单击此处添加您的副标题</a:t>
            </a:r>
          </a:p>
        </p:txBody>
      </p:sp>
      <p:sp>
        <p:nvSpPr>
          <p:cNvPr id="24" name="Shape 24"/>
          <p:cNvSpPr/>
          <p:nvPr/>
        </p:nvSpPr>
        <p:spPr>
          <a:xfrm>
            <a:off x="1331639" y="620687"/>
            <a:ext cx="2520282" cy="2520282"/>
          </a:xfrm>
          <a:prstGeom prst="ellipse">
            <a:avLst/>
          </a:prstGeom>
          <a:solidFill>
            <a:srgbClr val="FCF8ED"/>
          </a:solidFill>
          <a:ln w="12700">
            <a:miter lim="400000"/>
          </a:ln>
        </p:spPr>
        <p:txBody>
          <a:bodyPr lIns="45719" rIns="45719" anchor="ctr"/>
          <a:lstStyle/>
          <a:p>
            <a:pPr algn="ctr">
              <a:defRPr>
                <a:solidFill>
                  <a:srgbClr val="FFFFFF"/>
                </a:solidFill>
              </a:defRPr>
            </a:pPr>
          </a:p>
        </p:txBody>
      </p:sp>
      <p:pic>
        <p:nvPicPr>
          <p:cNvPr id="25" name="image2.png" descr="E:\0-ly\20160301积云课件35G\03-广告设计\积云标志透明\标志1.png"/>
          <p:cNvPicPr>
            <a:picLocks noChangeAspect="1"/>
          </p:cNvPicPr>
          <p:nvPr/>
        </p:nvPicPr>
        <p:blipFill>
          <a:blip r:embed="rId2"/>
          <a:stretch>
            <a:fillRect/>
          </a:stretch>
        </p:blipFill>
        <p:spPr>
          <a:xfrm>
            <a:off x="1898259" y="1052736"/>
            <a:ext cx="1377597" cy="1063714"/>
          </a:xfrm>
          <a:prstGeom prst="rect">
            <a:avLst/>
          </a:prstGeom>
          <a:ln w="12700">
            <a:miter lim="400000"/>
            <a:headEnd/>
            <a:tailEnd/>
          </a:ln>
        </p:spPr>
      </p:pic>
      <p:sp>
        <p:nvSpPr>
          <p:cNvPr id="26" name="Shape 2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sp>
        <p:nvSpPr>
          <p:cNvPr id="126" name="Shape 126"/>
          <p:cNvSpPr/>
          <p:nvPr/>
        </p:nvSpPr>
        <p:spPr>
          <a:xfrm>
            <a:off x="0" y="0"/>
            <a:ext cx="9144000" cy="6858000"/>
          </a:xfrm>
          <a:prstGeom prst="rect">
            <a:avLst/>
          </a:prstGeom>
          <a:solidFill>
            <a:srgbClr val="FCF8ED"/>
          </a:solidFill>
          <a:ln w="12700">
            <a:miter lim="400000"/>
          </a:ln>
        </p:spPr>
        <p:txBody>
          <a:bodyPr lIns="45719" rIns="45719" anchor="ctr"/>
          <a:lstStyle/>
          <a:p>
            <a:pPr algn="ctr">
              <a:defRPr>
                <a:solidFill>
                  <a:srgbClr val="FFFFFF"/>
                </a:solidFill>
              </a:defRPr>
            </a:pPr>
          </a:p>
        </p:txBody>
      </p:sp>
      <p:sp>
        <p:nvSpPr>
          <p:cNvPr id="127" name="Shape 127"/>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p:cSld name="5_标题和内容">
    <p:spTree>
      <p:nvGrpSpPr>
        <p:cNvPr id="1" name=""/>
        <p:cNvGrpSpPr/>
        <p:nvPr/>
      </p:nvGrpSpPr>
      <p:grpSpPr>
        <a:xfrm>
          <a:off x="0" y="0"/>
          <a:ext cx="0" cy="0"/>
          <a:chOff x="0" y="0"/>
          <a:chExt cx="0" cy="0"/>
        </a:xfrm>
      </p:grpSpPr>
      <p:sp>
        <p:nvSpPr>
          <p:cNvPr id="134" name="Shape 134"/>
          <p:cNvSpPr/>
          <p:nvPr/>
        </p:nvSpPr>
        <p:spPr>
          <a:xfrm>
            <a:off x="0" y="0"/>
            <a:ext cx="9144000" cy="6858000"/>
          </a:xfrm>
          <a:prstGeom prst="rect">
            <a:avLst/>
          </a:prstGeom>
          <a:solidFill>
            <a:srgbClr val="FCF8ED"/>
          </a:solidFill>
          <a:ln w="12700">
            <a:miter lim="400000"/>
          </a:ln>
        </p:spPr>
        <p:txBody>
          <a:bodyPr lIns="45719" rIns="45719" anchor="ctr"/>
          <a:lstStyle/>
          <a:p>
            <a:pPr algn="ctr">
              <a:defRPr>
                <a:solidFill>
                  <a:srgbClr val="FFFFFF"/>
                </a:solidFill>
              </a:defRPr>
            </a:pPr>
          </a:p>
        </p:txBody>
      </p:sp>
      <p:sp>
        <p:nvSpPr>
          <p:cNvPr id="135" name="Shape 135"/>
          <p:cNvSpPr/>
          <p:nvPr/>
        </p:nvSpPr>
        <p:spPr>
          <a:xfrm>
            <a:off x="0" y="6445250"/>
            <a:ext cx="9144000" cy="419100"/>
          </a:xfrm>
          <a:prstGeom prst="rect">
            <a:avLst/>
          </a:prstGeom>
          <a:solidFill>
            <a:srgbClr val="E74C2E"/>
          </a:solidFill>
          <a:ln w="12700">
            <a:miter lim="400000"/>
          </a:ln>
        </p:spPr>
        <p:txBody>
          <a:bodyPr lIns="45719" rIns="45719" anchor="ctr"/>
          <a:lstStyle/>
          <a:p>
            <a:pPr algn="ctr">
              <a:defRPr>
                <a:solidFill>
                  <a:srgbClr val="FFFFFF"/>
                </a:solidFill>
              </a:defRPr>
            </a:pPr>
          </a:p>
        </p:txBody>
      </p:sp>
      <p:sp>
        <p:nvSpPr>
          <p:cNvPr id="136" name="Shape 136"/>
          <p:cNvSpPr/>
          <p:nvPr/>
        </p:nvSpPr>
        <p:spPr>
          <a:xfrm>
            <a:off x="-1" y="6445250"/>
            <a:ext cx="1619674" cy="419100"/>
          </a:xfrm>
          <a:prstGeom prst="rect">
            <a:avLst/>
          </a:prstGeom>
          <a:solidFill>
            <a:srgbClr val="131426"/>
          </a:solidFill>
          <a:ln w="12700">
            <a:miter lim="400000"/>
          </a:ln>
        </p:spPr>
        <p:txBody>
          <a:bodyPr lIns="45719" rIns="45719" anchor="ctr"/>
          <a:lstStyle/>
          <a:p>
            <a:pPr algn="ctr">
              <a:defRPr>
                <a:solidFill>
                  <a:srgbClr val="FFFFFF"/>
                </a:solidFill>
              </a:defRPr>
            </a:pPr>
          </a:p>
        </p:txBody>
      </p:sp>
      <p:pic>
        <p:nvPicPr>
          <p:cNvPr id="137" name="image1.png" descr="E:\0-ly\20160301积云课件35G\03-广告设计\积云标志透明\标志2.png"/>
          <p:cNvPicPr>
            <a:picLocks noChangeAspect="1"/>
          </p:cNvPicPr>
          <p:nvPr/>
        </p:nvPicPr>
        <p:blipFill>
          <a:blip r:embed="rId2"/>
          <a:stretch>
            <a:fillRect/>
          </a:stretch>
        </p:blipFill>
        <p:spPr>
          <a:xfrm>
            <a:off x="3923927" y="5923203"/>
            <a:ext cx="1368153" cy="436356"/>
          </a:xfrm>
          <a:prstGeom prst="rect">
            <a:avLst/>
          </a:prstGeom>
          <a:ln w="12700">
            <a:miter lim="400000"/>
            <a:headEnd/>
            <a:tailEnd/>
          </a:ln>
        </p:spPr>
      </p:pic>
      <p:sp>
        <p:nvSpPr>
          <p:cNvPr id="138" name="Shape 138"/>
          <p:cNvSpPr/>
          <p:nvPr>
            <p:ph type="title"/>
          </p:nvPr>
        </p:nvSpPr>
        <p:spPr>
          <a:prstGeom prst="rect">
            <a:avLst/>
          </a:prstGeom>
        </p:spPr>
        <p:txBody>
          <a:bodyPr/>
          <a:lstStyle/>
          <a:p>
            <a:r>
              <a:t>单击此处编辑母版标题样式</a:t>
            </a:r>
          </a:p>
        </p:txBody>
      </p:sp>
      <p:sp>
        <p:nvSpPr>
          <p:cNvPr id="139" name="Shape 139"/>
          <p:cNvSpPr/>
          <p:nvPr>
            <p:ph type="body" idx="1"/>
          </p:nvPr>
        </p:nvSpPr>
        <p:spPr>
          <a:prstGeom prst="rect">
            <a:avLst/>
          </a:prstGeom>
        </p:spPr>
        <p:txBody>
          <a:bodyPr/>
          <a:lstStyle>
            <a:lvl1pPr marL="357505" indent="-357505">
              <a:defRPr sz="2400"/>
            </a:lvl1pPr>
            <a:lvl2pPr marL="535940" indent="-535940">
              <a:defRPr sz="2400"/>
            </a:lvl2pPr>
          </a:lstStyle>
          <a:p>
            <a:r>
              <a:t>单击此处编辑母版文本样式</a:t>
            </a:r>
          </a:p>
          <a:p>
            <a:pPr lvl="1"/>
            <a:r>
              <a:t>第二级</a:t>
            </a:r>
          </a:p>
        </p:txBody>
      </p:sp>
      <p:sp>
        <p:nvSpPr>
          <p:cNvPr id="140" name="Shape 14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p:cSld name="4_标题和内容">
    <p:spTree>
      <p:nvGrpSpPr>
        <p:cNvPr id="1" name=""/>
        <p:cNvGrpSpPr/>
        <p:nvPr/>
      </p:nvGrpSpPr>
      <p:grpSpPr>
        <a:xfrm>
          <a:off x="0" y="0"/>
          <a:ext cx="0" cy="0"/>
          <a:chOff x="0" y="0"/>
          <a:chExt cx="0" cy="0"/>
        </a:xfrm>
      </p:grpSpPr>
      <p:sp>
        <p:nvSpPr>
          <p:cNvPr id="147" name="Shape 147"/>
          <p:cNvSpPr/>
          <p:nvPr/>
        </p:nvSpPr>
        <p:spPr>
          <a:xfrm>
            <a:off x="0" y="0"/>
            <a:ext cx="9144000" cy="6858000"/>
          </a:xfrm>
          <a:prstGeom prst="rect">
            <a:avLst/>
          </a:prstGeom>
          <a:solidFill>
            <a:srgbClr val="FCF8ED"/>
          </a:solidFill>
          <a:ln w="12700">
            <a:miter lim="400000"/>
          </a:ln>
        </p:spPr>
        <p:txBody>
          <a:bodyPr lIns="45719" rIns="45719" anchor="ctr"/>
          <a:lstStyle/>
          <a:p>
            <a:pPr algn="ctr">
              <a:defRPr>
                <a:solidFill>
                  <a:srgbClr val="FFFFFF"/>
                </a:solidFill>
              </a:defRPr>
            </a:pPr>
          </a:p>
        </p:txBody>
      </p:sp>
      <p:sp>
        <p:nvSpPr>
          <p:cNvPr id="148" name="Shape 148"/>
          <p:cNvSpPr/>
          <p:nvPr/>
        </p:nvSpPr>
        <p:spPr>
          <a:xfrm>
            <a:off x="0" y="6445250"/>
            <a:ext cx="9144000" cy="419100"/>
          </a:xfrm>
          <a:prstGeom prst="rect">
            <a:avLst/>
          </a:prstGeom>
          <a:solidFill>
            <a:srgbClr val="E74C2E"/>
          </a:solidFill>
          <a:ln w="12700">
            <a:miter lim="400000"/>
          </a:ln>
        </p:spPr>
        <p:txBody>
          <a:bodyPr lIns="45719" rIns="45719" anchor="ctr"/>
          <a:lstStyle/>
          <a:p>
            <a:pPr algn="ctr">
              <a:defRPr>
                <a:solidFill>
                  <a:srgbClr val="FFFFFF"/>
                </a:solidFill>
              </a:defRPr>
            </a:pPr>
          </a:p>
        </p:txBody>
      </p:sp>
      <p:sp>
        <p:nvSpPr>
          <p:cNvPr id="149" name="Shape 149"/>
          <p:cNvSpPr/>
          <p:nvPr/>
        </p:nvSpPr>
        <p:spPr>
          <a:xfrm>
            <a:off x="-2" y="6445250"/>
            <a:ext cx="1619676" cy="419100"/>
          </a:xfrm>
          <a:prstGeom prst="rect">
            <a:avLst/>
          </a:prstGeom>
          <a:solidFill>
            <a:srgbClr val="131426"/>
          </a:solidFill>
          <a:ln w="12700">
            <a:miter lim="400000"/>
          </a:ln>
        </p:spPr>
        <p:txBody>
          <a:bodyPr lIns="45719" rIns="45719" anchor="ctr"/>
          <a:lstStyle/>
          <a:p>
            <a:pPr algn="ctr">
              <a:defRPr>
                <a:solidFill>
                  <a:srgbClr val="FFFFFF"/>
                </a:solidFill>
              </a:defRPr>
            </a:pPr>
          </a:p>
        </p:txBody>
      </p:sp>
      <p:pic>
        <p:nvPicPr>
          <p:cNvPr id="150" name="image1.png" descr="E:\0-ly\20160301积云课件35G\03-广告设计\积云标志透明\标志2.png"/>
          <p:cNvPicPr>
            <a:picLocks noChangeAspect="1"/>
          </p:cNvPicPr>
          <p:nvPr/>
        </p:nvPicPr>
        <p:blipFill>
          <a:blip r:embed="rId2"/>
          <a:stretch>
            <a:fillRect/>
          </a:stretch>
        </p:blipFill>
        <p:spPr>
          <a:xfrm>
            <a:off x="3923927" y="5923203"/>
            <a:ext cx="1368154" cy="436357"/>
          </a:xfrm>
          <a:prstGeom prst="rect">
            <a:avLst/>
          </a:prstGeom>
          <a:ln w="12700">
            <a:miter lim="400000"/>
            <a:headEnd/>
            <a:tailEnd/>
          </a:ln>
        </p:spPr>
      </p:pic>
      <p:sp>
        <p:nvSpPr>
          <p:cNvPr id="151" name="Shape 151"/>
          <p:cNvSpPr/>
          <p:nvPr>
            <p:ph type="title" hasCustomPrompt="1"/>
          </p:nvPr>
        </p:nvSpPr>
        <p:spPr>
          <a:xfrm>
            <a:off x="425977" y="339792"/>
            <a:ext cx="8292046" cy="653555"/>
          </a:xfrm>
          <a:prstGeom prst="rect">
            <a:avLst/>
          </a:prstGeom>
        </p:spPr>
        <p:txBody>
          <a:bodyPr/>
          <a:lstStyle/>
          <a:p>
            <a:r>
              <a:t>标题文本</a:t>
            </a:r>
          </a:p>
        </p:txBody>
      </p:sp>
      <p:sp>
        <p:nvSpPr>
          <p:cNvPr id="152" name="Shape 152"/>
          <p:cNvSpPr/>
          <p:nvPr>
            <p:ph type="body" idx="1" hasCustomPrompt="1"/>
          </p:nvPr>
        </p:nvSpPr>
        <p:spPr>
          <a:xfrm>
            <a:off x="419098" y="1450082"/>
            <a:ext cx="8292046" cy="4355182"/>
          </a:xfrm>
          <a:prstGeom prst="rect">
            <a:avLst/>
          </a:prstGeom>
        </p:spPr>
        <p:txBody>
          <a:bodyPr/>
          <a:lstStyle>
            <a:lvl2pPr marL="357505" indent="-357505"/>
            <a:lvl4pPr marL="1697990" indent="-326390"/>
          </a:lstStyle>
          <a:p>
            <a:r>
              <a:t>正文级别 1</a:t>
            </a:r>
          </a:p>
          <a:p>
            <a:pPr lvl="1"/>
            <a:r>
              <a:t>正文级别 2</a:t>
            </a:r>
          </a:p>
          <a:p>
            <a:pPr lvl="2"/>
            <a:r>
              <a:t>正文级别 3</a:t>
            </a:r>
          </a:p>
          <a:p>
            <a:pPr lvl="3"/>
            <a:r>
              <a:t>正文级别 4</a:t>
            </a:r>
          </a:p>
          <a:p>
            <a:pPr lvl="4"/>
            <a:r>
              <a:t>正文级别 5</a:t>
            </a:r>
          </a:p>
        </p:txBody>
      </p:sp>
      <p:grpSp>
        <p:nvGrpSpPr>
          <p:cNvPr id="155" name="Group 155"/>
          <p:cNvGrpSpPr/>
          <p:nvPr/>
        </p:nvGrpSpPr>
        <p:grpSpPr>
          <a:xfrm>
            <a:off x="-2" y="6445250"/>
            <a:ext cx="1619676" cy="412750"/>
            <a:chOff x="0" y="0"/>
            <a:chExt cx="1619675" cy="412750"/>
          </a:xfrm>
        </p:grpSpPr>
        <p:sp>
          <p:nvSpPr>
            <p:cNvPr id="153" name="Shape 153"/>
            <p:cNvSpPr/>
            <p:nvPr/>
          </p:nvSpPr>
          <p:spPr>
            <a:xfrm>
              <a:off x="-1" y="0"/>
              <a:ext cx="1619676" cy="412750"/>
            </a:xfrm>
            <a:prstGeom prst="rect">
              <a:avLst/>
            </a:prstGeom>
            <a:solidFill>
              <a:srgbClr val="FF0066"/>
            </a:solidFill>
            <a:ln w="12700" cap="flat">
              <a:noFill/>
              <a:miter lim="400000"/>
            </a:ln>
            <a:effectLst/>
          </p:spPr>
          <p:txBody>
            <a:bodyPr wrap="square" lIns="45719" tIns="45719" rIns="45719" bIns="45719" numCol="1" anchor="ctr">
              <a:noAutofit/>
            </a:bodyPr>
            <a:lstStyle/>
            <a:p>
              <a:pPr algn="ctr">
                <a:defRPr sz="16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154" name="Shape 154"/>
            <p:cNvSpPr/>
            <p:nvPr/>
          </p:nvSpPr>
          <p:spPr>
            <a:xfrm>
              <a:off x="-1" y="20955"/>
              <a:ext cx="1619676" cy="370841"/>
            </a:xfrm>
            <a:prstGeom prst="rect">
              <a:avLst/>
            </a:prstGeom>
            <a:noFill/>
            <a:ln w="12700" cap="flat">
              <a:noFill/>
              <a:miter lim="400000"/>
            </a:ln>
            <a:effectLst/>
          </p:spPr>
          <p:txBody>
            <a:bodyPr wrap="square" lIns="45719" tIns="45719" rIns="45719" bIns="45719" numCol="1" anchor="ctr">
              <a:spAutoFit/>
            </a:bodyPr>
            <a:lstStyle>
              <a:lvl1pPr algn="ctr">
                <a:defRPr sz="16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课后作业</a:t>
              </a:r>
            </a:p>
          </p:txBody>
        </p:sp>
      </p:grpSp>
      <p:sp>
        <p:nvSpPr>
          <p:cNvPr id="156" name="Shape 156"/>
          <p:cNvSpPr/>
          <p:nvPr>
            <p:ph type="sldNum" sz="quarter" idx="2"/>
          </p:nvPr>
        </p:nvSpPr>
        <p:spPr>
          <a:xfrm>
            <a:off x="8251369" y="6404294"/>
            <a:ext cx="263982" cy="26924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33" name="Shape 33"/>
          <p:cNvSpPr/>
          <p:nvPr>
            <p:ph type="title"/>
          </p:nvPr>
        </p:nvSpPr>
        <p:spPr>
          <a:prstGeom prst="rect">
            <a:avLst/>
          </a:prstGeom>
        </p:spPr>
        <p:txBody>
          <a:bodyPr/>
          <a:lstStyle/>
          <a:p>
            <a:r>
              <a:t>单击此处编辑母版标题样式</a:t>
            </a:r>
          </a:p>
        </p:txBody>
      </p:sp>
      <p:sp>
        <p:nvSpPr>
          <p:cNvPr id="34" name="Shape 34"/>
          <p:cNvSpPr/>
          <p:nvPr>
            <p:ph type="body" idx="1"/>
          </p:nvPr>
        </p:nvSpPr>
        <p:spPr>
          <a:prstGeom prst="rect">
            <a:avLst/>
          </a:prstGeom>
        </p:spPr>
        <p:txBody>
          <a:bodyPr/>
          <a:lstStyle/>
          <a:p>
            <a:r>
              <a:t>单击此处编辑母版文本样式</a:t>
            </a:r>
          </a:p>
          <a:p>
            <a:pPr lvl="1"/>
            <a:r>
              <a:t>第二级</a:t>
            </a:r>
          </a:p>
          <a:p>
            <a:pPr lvl="2"/>
            <a:r>
              <a:t>第三级</a:t>
            </a:r>
          </a:p>
        </p:txBody>
      </p:sp>
      <p:sp>
        <p:nvSpPr>
          <p:cNvPr id="35" name="Shape 3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2_标题和内容">
    <p:spTree>
      <p:nvGrpSpPr>
        <p:cNvPr id="1" name=""/>
        <p:cNvGrpSpPr/>
        <p:nvPr/>
      </p:nvGrpSpPr>
      <p:grpSpPr>
        <a:xfrm>
          <a:off x="0" y="0"/>
          <a:ext cx="0" cy="0"/>
          <a:chOff x="0" y="0"/>
          <a:chExt cx="0" cy="0"/>
        </a:xfrm>
      </p:grpSpPr>
      <p:sp>
        <p:nvSpPr>
          <p:cNvPr id="42" name="Shape 42"/>
          <p:cNvSpPr/>
          <p:nvPr/>
        </p:nvSpPr>
        <p:spPr>
          <a:xfrm>
            <a:off x="0" y="0"/>
            <a:ext cx="9144000" cy="6858000"/>
          </a:xfrm>
          <a:prstGeom prst="rect">
            <a:avLst/>
          </a:prstGeom>
          <a:solidFill>
            <a:srgbClr val="FCF8ED"/>
          </a:solidFill>
          <a:ln w="12700">
            <a:miter lim="400000"/>
          </a:ln>
        </p:spPr>
        <p:txBody>
          <a:bodyPr lIns="45719" rIns="45719" anchor="ctr"/>
          <a:lstStyle/>
          <a:p>
            <a:pPr algn="ctr">
              <a:defRPr>
                <a:solidFill>
                  <a:srgbClr val="FFFFFF"/>
                </a:solidFill>
              </a:defRPr>
            </a:pPr>
          </a:p>
        </p:txBody>
      </p:sp>
      <p:sp>
        <p:nvSpPr>
          <p:cNvPr id="43" name="Shape 43"/>
          <p:cNvSpPr/>
          <p:nvPr/>
        </p:nvSpPr>
        <p:spPr>
          <a:xfrm>
            <a:off x="0" y="6445250"/>
            <a:ext cx="9144000" cy="419100"/>
          </a:xfrm>
          <a:prstGeom prst="rect">
            <a:avLst/>
          </a:prstGeom>
          <a:solidFill>
            <a:srgbClr val="E74C2E"/>
          </a:solidFill>
          <a:ln w="12700">
            <a:miter lim="400000"/>
          </a:ln>
        </p:spPr>
        <p:txBody>
          <a:bodyPr lIns="45719" rIns="45719" anchor="ctr"/>
          <a:lstStyle/>
          <a:p>
            <a:pPr algn="ctr">
              <a:defRPr>
                <a:solidFill>
                  <a:srgbClr val="FFFFFF"/>
                </a:solidFill>
              </a:defRPr>
            </a:pPr>
          </a:p>
        </p:txBody>
      </p:sp>
      <p:sp>
        <p:nvSpPr>
          <p:cNvPr id="44" name="Shape 44"/>
          <p:cNvSpPr/>
          <p:nvPr/>
        </p:nvSpPr>
        <p:spPr>
          <a:xfrm>
            <a:off x="-1" y="6445250"/>
            <a:ext cx="1619674" cy="419100"/>
          </a:xfrm>
          <a:prstGeom prst="rect">
            <a:avLst/>
          </a:prstGeom>
          <a:solidFill>
            <a:srgbClr val="131426"/>
          </a:solidFill>
          <a:ln w="12700">
            <a:miter lim="400000"/>
          </a:ln>
        </p:spPr>
        <p:txBody>
          <a:bodyPr lIns="45719" rIns="45719" anchor="ctr"/>
          <a:lstStyle/>
          <a:p>
            <a:pPr algn="ctr">
              <a:defRPr>
                <a:solidFill>
                  <a:srgbClr val="FFFFFF"/>
                </a:solidFill>
              </a:defRPr>
            </a:pPr>
          </a:p>
        </p:txBody>
      </p:sp>
      <p:pic>
        <p:nvPicPr>
          <p:cNvPr id="45" name="image1.png" descr="E:\0-ly\20160301积云课件35G\03-广告设计\积云标志透明\标志2.png"/>
          <p:cNvPicPr>
            <a:picLocks noChangeAspect="1"/>
          </p:cNvPicPr>
          <p:nvPr/>
        </p:nvPicPr>
        <p:blipFill>
          <a:blip r:embed="rId2"/>
          <a:stretch>
            <a:fillRect/>
          </a:stretch>
        </p:blipFill>
        <p:spPr>
          <a:xfrm>
            <a:off x="3923927" y="5923203"/>
            <a:ext cx="1368153" cy="436356"/>
          </a:xfrm>
          <a:prstGeom prst="rect">
            <a:avLst/>
          </a:prstGeom>
          <a:ln w="12700">
            <a:miter lim="400000"/>
            <a:headEnd/>
            <a:tailEnd/>
          </a:ln>
        </p:spPr>
      </p:pic>
      <p:sp>
        <p:nvSpPr>
          <p:cNvPr id="46" name="Shape 46"/>
          <p:cNvSpPr/>
          <p:nvPr>
            <p:ph type="title"/>
          </p:nvPr>
        </p:nvSpPr>
        <p:spPr>
          <a:prstGeom prst="rect">
            <a:avLst/>
          </a:prstGeom>
        </p:spPr>
        <p:txBody>
          <a:bodyPr/>
          <a:lstStyle/>
          <a:p>
            <a:r>
              <a:t>单击此处编辑母版标题样式</a:t>
            </a:r>
          </a:p>
        </p:txBody>
      </p:sp>
      <p:sp>
        <p:nvSpPr>
          <p:cNvPr id="47" name="Shape 47"/>
          <p:cNvSpPr/>
          <p:nvPr>
            <p:ph type="body" idx="1"/>
          </p:nvPr>
        </p:nvSpPr>
        <p:spPr>
          <a:prstGeom prst="rect">
            <a:avLst/>
          </a:prstGeom>
        </p:spPr>
        <p:txBody>
          <a:bodyPr/>
          <a:lstStyle/>
          <a:p>
            <a:r>
              <a:t>单击此处编辑母版文本样式</a:t>
            </a:r>
          </a:p>
          <a:p>
            <a:pPr lvl="1"/>
            <a:r>
              <a:t>第二级</a:t>
            </a:r>
          </a:p>
          <a:p>
            <a:pPr lvl="2"/>
            <a:r>
              <a:t>第三级</a:t>
            </a:r>
          </a:p>
        </p:txBody>
      </p:sp>
      <p:grpSp>
        <p:nvGrpSpPr>
          <p:cNvPr id="50" name="Group 50"/>
          <p:cNvGrpSpPr/>
          <p:nvPr/>
        </p:nvGrpSpPr>
        <p:grpSpPr>
          <a:xfrm>
            <a:off x="-1" y="6445250"/>
            <a:ext cx="1619674" cy="412750"/>
            <a:chOff x="0" y="0"/>
            <a:chExt cx="1619672" cy="412750"/>
          </a:xfrm>
        </p:grpSpPr>
        <p:sp>
          <p:nvSpPr>
            <p:cNvPr id="48" name="Shape 48"/>
            <p:cNvSpPr/>
            <p:nvPr/>
          </p:nvSpPr>
          <p:spPr>
            <a:xfrm>
              <a:off x="-1" y="0"/>
              <a:ext cx="1619674" cy="412750"/>
            </a:xfrm>
            <a:prstGeom prst="rect">
              <a:avLst/>
            </a:prstGeom>
            <a:solidFill>
              <a:srgbClr val="00B050"/>
            </a:solidFill>
            <a:ln w="12700" cap="flat">
              <a:noFill/>
              <a:miter lim="400000"/>
            </a:ln>
            <a:effectLst/>
          </p:spPr>
          <p:txBody>
            <a:bodyPr wrap="square" lIns="45719" tIns="45719" rIns="45719" bIns="45719" numCol="1" anchor="ctr">
              <a:noAutofit/>
            </a:bodyPr>
            <a:lstStyle/>
            <a:p>
              <a:pPr algn="ctr">
                <a:defRPr sz="16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49" name="Shape 49"/>
            <p:cNvSpPr/>
            <p:nvPr/>
          </p:nvSpPr>
          <p:spPr>
            <a:xfrm>
              <a:off x="-1" y="20955"/>
              <a:ext cx="1619674" cy="370841"/>
            </a:xfrm>
            <a:prstGeom prst="rect">
              <a:avLst/>
            </a:prstGeom>
            <a:noFill/>
            <a:ln w="12700" cap="flat">
              <a:noFill/>
              <a:miter lim="400000"/>
            </a:ln>
            <a:effectLst/>
          </p:spPr>
          <p:txBody>
            <a:bodyPr wrap="square" lIns="45719" tIns="45719" rIns="45719" bIns="45719" numCol="1" anchor="ctr">
              <a:spAutoFit/>
            </a:bodyPr>
            <a:lstStyle>
              <a:lvl1pPr algn="ctr">
                <a:defRPr sz="16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课堂练习</a:t>
              </a:r>
            </a:p>
          </p:txBody>
        </p:sp>
      </p:grpSp>
      <p:sp>
        <p:nvSpPr>
          <p:cNvPr id="51" name="Shape 5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3_标题和内容">
    <p:spTree>
      <p:nvGrpSpPr>
        <p:cNvPr id="1" name=""/>
        <p:cNvGrpSpPr/>
        <p:nvPr/>
      </p:nvGrpSpPr>
      <p:grpSpPr>
        <a:xfrm>
          <a:off x="0" y="0"/>
          <a:ext cx="0" cy="0"/>
          <a:chOff x="0" y="0"/>
          <a:chExt cx="0" cy="0"/>
        </a:xfrm>
      </p:grpSpPr>
      <p:sp>
        <p:nvSpPr>
          <p:cNvPr id="58" name="Shape 58"/>
          <p:cNvSpPr/>
          <p:nvPr/>
        </p:nvSpPr>
        <p:spPr>
          <a:xfrm>
            <a:off x="0" y="0"/>
            <a:ext cx="9144000" cy="6858000"/>
          </a:xfrm>
          <a:prstGeom prst="rect">
            <a:avLst/>
          </a:prstGeom>
          <a:solidFill>
            <a:srgbClr val="FCF8ED"/>
          </a:solidFill>
          <a:ln w="12700">
            <a:miter lim="400000"/>
          </a:ln>
        </p:spPr>
        <p:txBody>
          <a:bodyPr lIns="45719" rIns="45719" anchor="ctr"/>
          <a:lstStyle/>
          <a:p>
            <a:pPr algn="ctr">
              <a:defRPr>
                <a:solidFill>
                  <a:srgbClr val="FFFFFF"/>
                </a:solidFill>
              </a:defRPr>
            </a:pPr>
          </a:p>
        </p:txBody>
      </p:sp>
      <p:sp>
        <p:nvSpPr>
          <p:cNvPr id="59" name="Shape 59"/>
          <p:cNvSpPr/>
          <p:nvPr/>
        </p:nvSpPr>
        <p:spPr>
          <a:xfrm>
            <a:off x="0" y="6445250"/>
            <a:ext cx="9144000" cy="419100"/>
          </a:xfrm>
          <a:prstGeom prst="rect">
            <a:avLst/>
          </a:prstGeom>
          <a:solidFill>
            <a:srgbClr val="E74C2E"/>
          </a:solidFill>
          <a:ln w="12700">
            <a:miter lim="400000"/>
          </a:ln>
        </p:spPr>
        <p:txBody>
          <a:bodyPr lIns="45719" rIns="45719" anchor="ctr"/>
          <a:lstStyle/>
          <a:p>
            <a:pPr algn="ctr">
              <a:defRPr>
                <a:solidFill>
                  <a:srgbClr val="FFFFFF"/>
                </a:solidFill>
              </a:defRPr>
            </a:pPr>
          </a:p>
        </p:txBody>
      </p:sp>
      <p:sp>
        <p:nvSpPr>
          <p:cNvPr id="60" name="Shape 60"/>
          <p:cNvSpPr/>
          <p:nvPr/>
        </p:nvSpPr>
        <p:spPr>
          <a:xfrm>
            <a:off x="-1" y="6445250"/>
            <a:ext cx="1619674" cy="419100"/>
          </a:xfrm>
          <a:prstGeom prst="rect">
            <a:avLst/>
          </a:prstGeom>
          <a:solidFill>
            <a:srgbClr val="131426"/>
          </a:solidFill>
          <a:ln w="12700">
            <a:miter lim="400000"/>
          </a:ln>
        </p:spPr>
        <p:txBody>
          <a:bodyPr lIns="45719" rIns="45719" anchor="ctr"/>
          <a:lstStyle/>
          <a:p>
            <a:pPr algn="ctr">
              <a:defRPr>
                <a:solidFill>
                  <a:srgbClr val="FFFFFF"/>
                </a:solidFill>
              </a:defRPr>
            </a:pPr>
          </a:p>
        </p:txBody>
      </p:sp>
      <p:pic>
        <p:nvPicPr>
          <p:cNvPr id="61" name="image1.png" descr="E:\0-ly\20160301积云课件35G\03-广告设计\积云标志透明\标志2.png"/>
          <p:cNvPicPr>
            <a:picLocks noChangeAspect="1"/>
          </p:cNvPicPr>
          <p:nvPr/>
        </p:nvPicPr>
        <p:blipFill>
          <a:blip r:embed="rId2"/>
          <a:stretch>
            <a:fillRect/>
          </a:stretch>
        </p:blipFill>
        <p:spPr>
          <a:xfrm>
            <a:off x="3923927" y="5923203"/>
            <a:ext cx="1368153" cy="436356"/>
          </a:xfrm>
          <a:prstGeom prst="rect">
            <a:avLst/>
          </a:prstGeom>
          <a:ln w="12700">
            <a:miter lim="400000"/>
            <a:headEnd/>
            <a:tailEnd/>
          </a:ln>
        </p:spPr>
      </p:pic>
      <p:sp>
        <p:nvSpPr>
          <p:cNvPr id="62" name="Shape 62"/>
          <p:cNvSpPr/>
          <p:nvPr>
            <p:ph type="title"/>
          </p:nvPr>
        </p:nvSpPr>
        <p:spPr>
          <a:prstGeom prst="rect">
            <a:avLst/>
          </a:prstGeom>
        </p:spPr>
        <p:txBody>
          <a:bodyPr/>
          <a:lstStyle/>
          <a:p>
            <a:r>
              <a:t>单击此处编辑母版标题样式</a:t>
            </a:r>
          </a:p>
        </p:txBody>
      </p:sp>
      <p:sp>
        <p:nvSpPr>
          <p:cNvPr id="63" name="Shape 63"/>
          <p:cNvSpPr/>
          <p:nvPr>
            <p:ph type="body" idx="1"/>
          </p:nvPr>
        </p:nvSpPr>
        <p:spPr>
          <a:prstGeom prst="rect">
            <a:avLst/>
          </a:prstGeom>
        </p:spPr>
        <p:txBody>
          <a:bodyPr/>
          <a:lstStyle>
            <a:lvl2pPr marL="397510" indent="-397510"/>
          </a:lstStyle>
          <a:p>
            <a:r>
              <a:t>单击此处编辑母版文本样式</a:t>
            </a:r>
          </a:p>
          <a:p>
            <a:pPr lvl="1"/>
            <a:r>
              <a:t>第二级</a:t>
            </a:r>
          </a:p>
          <a:p>
            <a:pPr lvl="2"/>
            <a:r>
              <a:t>第三级</a:t>
            </a:r>
          </a:p>
        </p:txBody>
      </p:sp>
      <p:grpSp>
        <p:nvGrpSpPr>
          <p:cNvPr id="66" name="Group 66"/>
          <p:cNvGrpSpPr/>
          <p:nvPr/>
        </p:nvGrpSpPr>
        <p:grpSpPr>
          <a:xfrm>
            <a:off x="-1" y="6445250"/>
            <a:ext cx="1619674" cy="412750"/>
            <a:chOff x="0" y="0"/>
            <a:chExt cx="1619672" cy="412750"/>
          </a:xfrm>
        </p:grpSpPr>
        <p:sp>
          <p:nvSpPr>
            <p:cNvPr id="64" name="Shape 64"/>
            <p:cNvSpPr/>
            <p:nvPr/>
          </p:nvSpPr>
          <p:spPr>
            <a:xfrm>
              <a:off x="-1" y="0"/>
              <a:ext cx="1619674" cy="412750"/>
            </a:xfrm>
            <a:prstGeom prst="rect">
              <a:avLst/>
            </a:prstGeom>
            <a:solidFill>
              <a:srgbClr val="592079"/>
            </a:solidFill>
            <a:ln w="12700" cap="flat">
              <a:noFill/>
              <a:miter lim="400000"/>
            </a:ln>
            <a:effectLst/>
          </p:spPr>
          <p:txBody>
            <a:bodyPr wrap="square" lIns="45719" tIns="45719" rIns="45719" bIns="45719" numCol="1" anchor="ctr">
              <a:noAutofit/>
            </a:bodyPr>
            <a:lstStyle/>
            <a:p>
              <a:pPr algn="ctr">
                <a:defRPr sz="16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65" name="Shape 65"/>
            <p:cNvSpPr/>
            <p:nvPr/>
          </p:nvSpPr>
          <p:spPr>
            <a:xfrm>
              <a:off x="-1" y="20955"/>
              <a:ext cx="1619674" cy="370841"/>
            </a:xfrm>
            <a:prstGeom prst="rect">
              <a:avLst/>
            </a:prstGeom>
            <a:noFill/>
            <a:ln w="12700" cap="flat">
              <a:noFill/>
              <a:miter lim="400000"/>
            </a:ln>
            <a:effectLst/>
          </p:spPr>
          <p:txBody>
            <a:bodyPr wrap="square" lIns="45719" tIns="45719" rIns="45719" bIns="45719" numCol="1" anchor="ctr">
              <a:spAutoFit/>
            </a:bodyPr>
            <a:lstStyle>
              <a:lvl1pPr algn="ctr">
                <a:defRPr sz="16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代码实现</a:t>
              </a:r>
            </a:p>
          </p:txBody>
        </p:sp>
      </p:grpSp>
      <p:sp>
        <p:nvSpPr>
          <p:cNvPr id="67" name="Shape 67"/>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4_标题和内容">
    <p:spTree>
      <p:nvGrpSpPr>
        <p:cNvPr id="1" name=""/>
        <p:cNvGrpSpPr/>
        <p:nvPr/>
      </p:nvGrpSpPr>
      <p:grpSpPr>
        <a:xfrm>
          <a:off x="0" y="0"/>
          <a:ext cx="0" cy="0"/>
          <a:chOff x="0" y="0"/>
          <a:chExt cx="0" cy="0"/>
        </a:xfrm>
      </p:grpSpPr>
      <p:sp>
        <p:nvSpPr>
          <p:cNvPr id="74" name="Shape 74"/>
          <p:cNvSpPr/>
          <p:nvPr/>
        </p:nvSpPr>
        <p:spPr>
          <a:xfrm>
            <a:off x="0" y="0"/>
            <a:ext cx="9144000" cy="6858000"/>
          </a:xfrm>
          <a:prstGeom prst="rect">
            <a:avLst/>
          </a:prstGeom>
          <a:solidFill>
            <a:srgbClr val="FCF8ED"/>
          </a:solidFill>
          <a:ln w="12700">
            <a:miter lim="400000"/>
          </a:ln>
        </p:spPr>
        <p:txBody>
          <a:bodyPr lIns="45719" rIns="45719" anchor="ctr"/>
          <a:lstStyle/>
          <a:p>
            <a:pPr algn="ctr">
              <a:defRPr>
                <a:solidFill>
                  <a:srgbClr val="FFFFFF"/>
                </a:solidFill>
              </a:defRPr>
            </a:pPr>
          </a:p>
        </p:txBody>
      </p:sp>
      <p:sp>
        <p:nvSpPr>
          <p:cNvPr id="75" name="Shape 75"/>
          <p:cNvSpPr/>
          <p:nvPr/>
        </p:nvSpPr>
        <p:spPr>
          <a:xfrm>
            <a:off x="0" y="6445250"/>
            <a:ext cx="9144000" cy="419100"/>
          </a:xfrm>
          <a:prstGeom prst="rect">
            <a:avLst/>
          </a:prstGeom>
          <a:solidFill>
            <a:srgbClr val="E74C2E"/>
          </a:solidFill>
          <a:ln w="12700">
            <a:miter lim="400000"/>
          </a:ln>
        </p:spPr>
        <p:txBody>
          <a:bodyPr lIns="45719" rIns="45719" anchor="ctr"/>
          <a:lstStyle/>
          <a:p>
            <a:pPr algn="ctr">
              <a:defRPr>
                <a:solidFill>
                  <a:srgbClr val="FFFFFF"/>
                </a:solidFill>
              </a:defRPr>
            </a:pPr>
          </a:p>
        </p:txBody>
      </p:sp>
      <p:sp>
        <p:nvSpPr>
          <p:cNvPr id="76" name="Shape 76"/>
          <p:cNvSpPr/>
          <p:nvPr/>
        </p:nvSpPr>
        <p:spPr>
          <a:xfrm>
            <a:off x="-1" y="6445250"/>
            <a:ext cx="1619674" cy="419100"/>
          </a:xfrm>
          <a:prstGeom prst="rect">
            <a:avLst/>
          </a:prstGeom>
          <a:solidFill>
            <a:srgbClr val="131426"/>
          </a:solidFill>
          <a:ln w="12700">
            <a:miter lim="400000"/>
          </a:ln>
        </p:spPr>
        <p:txBody>
          <a:bodyPr lIns="45719" rIns="45719" anchor="ctr"/>
          <a:lstStyle/>
          <a:p>
            <a:pPr algn="ctr">
              <a:defRPr>
                <a:solidFill>
                  <a:srgbClr val="FFFFFF"/>
                </a:solidFill>
              </a:defRPr>
            </a:pPr>
          </a:p>
        </p:txBody>
      </p:sp>
      <p:pic>
        <p:nvPicPr>
          <p:cNvPr id="77" name="image1.png" descr="E:\0-ly\20160301积云课件35G\03-广告设计\积云标志透明\标志2.png"/>
          <p:cNvPicPr>
            <a:picLocks noChangeAspect="1"/>
          </p:cNvPicPr>
          <p:nvPr/>
        </p:nvPicPr>
        <p:blipFill>
          <a:blip r:embed="rId2"/>
          <a:stretch>
            <a:fillRect/>
          </a:stretch>
        </p:blipFill>
        <p:spPr>
          <a:xfrm>
            <a:off x="3923927" y="5923203"/>
            <a:ext cx="1368153" cy="436356"/>
          </a:xfrm>
          <a:prstGeom prst="rect">
            <a:avLst/>
          </a:prstGeom>
          <a:ln w="12700">
            <a:miter lim="400000"/>
            <a:headEnd/>
            <a:tailEnd/>
          </a:ln>
        </p:spPr>
      </p:pic>
      <p:sp>
        <p:nvSpPr>
          <p:cNvPr id="78" name="Shape 78"/>
          <p:cNvSpPr/>
          <p:nvPr>
            <p:ph type="title"/>
          </p:nvPr>
        </p:nvSpPr>
        <p:spPr>
          <a:prstGeom prst="rect">
            <a:avLst/>
          </a:prstGeom>
        </p:spPr>
        <p:txBody>
          <a:bodyPr/>
          <a:lstStyle/>
          <a:p>
            <a:r>
              <a:t>单击此处编辑母版标题样式</a:t>
            </a:r>
          </a:p>
        </p:txBody>
      </p:sp>
      <p:sp>
        <p:nvSpPr>
          <p:cNvPr id="79" name="Shape 79"/>
          <p:cNvSpPr/>
          <p:nvPr>
            <p:ph type="body" idx="1"/>
          </p:nvPr>
        </p:nvSpPr>
        <p:spPr>
          <a:prstGeom prst="rect">
            <a:avLst/>
          </a:prstGeom>
        </p:spPr>
        <p:txBody>
          <a:bodyPr/>
          <a:lstStyle>
            <a:lvl2pPr marL="357505" indent="-357505"/>
          </a:lstStyle>
          <a:p>
            <a:r>
              <a:t>单击此处编辑母版文本样式</a:t>
            </a:r>
          </a:p>
          <a:p>
            <a:pPr lvl="1"/>
            <a:r>
              <a:t>第二级</a:t>
            </a:r>
          </a:p>
          <a:p>
            <a:pPr lvl="2"/>
            <a:r>
              <a:t>第三级</a:t>
            </a:r>
          </a:p>
        </p:txBody>
      </p:sp>
      <p:grpSp>
        <p:nvGrpSpPr>
          <p:cNvPr id="82" name="Group 82"/>
          <p:cNvGrpSpPr/>
          <p:nvPr/>
        </p:nvGrpSpPr>
        <p:grpSpPr>
          <a:xfrm>
            <a:off x="-1" y="6445250"/>
            <a:ext cx="1619674" cy="412750"/>
            <a:chOff x="0" y="0"/>
            <a:chExt cx="1619672" cy="412750"/>
          </a:xfrm>
        </p:grpSpPr>
        <p:sp>
          <p:nvSpPr>
            <p:cNvPr id="80" name="Shape 80"/>
            <p:cNvSpPr/>
            <p:nvPr/>
          </p:nvSpPr>
          <p:spPr>
            <a:xfrm>
              <a:off x="-1" y="0"/>
              <a:ext cx="1619674" cy="412750"/>
            </a:xfrm>
            <a:prstGeom prst="rect">
              <a:avLst/>
            </a:prstGeom>
            <a:solidFill>
              <a:srgbClr val="FF0066"/>
            </a:solidFill>
            <a:ln w="12700" cap="flat">
              <a:noFill/>
              <a:miter lim="400000"/>
            </a:ln>
            <a:effectLst/>
          </p:spPr>
          <p:txBody>
            <a:bodyPr wrap="square" lIns="45719" tIns="45719" rIns="45719" bIns="45719" numCol="1" anchor="ctr">
              <a:noAutofit/>
            </a:bodyPr>
            <a:lstStyle/>
            <a:p>
              <a:pPr algn="ctr">
                <a:defRPr sz="16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81" name="Shape 81"/>
            <p:cNvSpPr/>
            <p:nvPr/>
          </p:nvSpPr>
          <p:spPr>
            <a:xfrm>
              <a:off x="-1" y="20955"/>
              <a:ext cx="1619674" cy="370841"/>
            </a:xfrm>
            <a:prstGeom prst="rect">
              <a:avLst/>
            </a:prstGeom>
            <a:noFill/>
            <a:ln w="12700" cap="flat">
              <a:noFill/>
              <a:miter lim="400000"/>
            </a:ln>
            <a:effectLst/>
          </p:spPr>
          <p:txBody>
            <a:bodyPr wrap="square" lIns="45719" tIns="45719" rIns="45719" bIns="45719" numCol="1" anchor="ctr">
              <a:spAutoFit/>
            </a:bodyPr>
            <a:lstStyle>
              <a:lvl1pPr algn="ctr">
                <a:defRPr sz="16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课后作业</a:t>
              </a:r>
            </a:p>
          </p:txBody>
        </p:sp>
      </p:grpSp>
      <p:sp>
        <p:nvSpPr>
          <p:cNvPr id="83" name="Shape 8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90" name="Shape 90"/>
          <p:cNvSpPr/>
          <p:nvPr>
            <p:ph type="title" hasCustomPrompt="1"/>
          </p:nvPr>
        </p:nvSpPr>
        <p:spPr>
          <a:xfrm>
            <a:off x="1574005" y="2108199"/>
            <a:ext cx="5995989" cy="1235076"/>
          </a:xfrm>
          <a:prstGeom prst="rect">
            <a:avLst/>
          </a:prstGeom>
        </p:spPr>
        <p:txBody>
          <a:bodyPr/>
          <a:lstStyle>
            <a:lvl1pPr algn="ctr">
              <a:defRPr sz="4400">
                <a:solidFill>
                  <a:srgbClr val="5F5F5F"/>
                </a:solidFill>
              </a:defRPr>
            </a:lvl1pPr>
          </a:lstStyle>
          <a:p>
            <a:r>
              <a:t>此处添加您的标题</a:t>
            </a:r>
          </a:p>
        </p:txBody>
      </p:sp>
      <p:sp>
        <p:nvSpPr>
          <p:cNvPr id="91" name="Shape 91"/>
          <p:cNvSpPr/>
          <p:nvPr>
            <p:ph type="body" sz="quarter" idx="1" hasCustomPrompt="1"/>
          </p:nvPr>
        </p:nvSpPr>
        <p:spPr>
          <a:xfrm>
            <a:off x="1619671" y="3400423"/>
            <a:ext cx="5904658" cy="676648"/>
          </a:xfrm>
          <a:prstGeom prst="rect">
            <a:avLst/>
          </a:prstGeom>
          <a:solidFill>
            <a:schemeClr val="accent5"/>
          </a:solidFill>
        </p:spPr>
        <p:txBody>
          <a:bodyPr anchor="ctr"/>
          <a:lstStyle>
            <a:lvl1pPr marL="0" indent="0" algn="ctr">
              <a:buClrTx/>
              <a:buSzTx/>
              <a:buFontTx/>
              <a:buNone/>
              <a:defRPr>
                <a:solidFill>
                  <a:srgbClr val="FFFFFF"/>
                </a:solidFill>
              </a:defRPr>
            </a:lvl1pPr>
          </a:lstStyle>
          <a:p>
            <a:r>
              <a:t>单击此处添加您的副标题</a:t>
            </a:r>
          </a:p>
        </p:txBody>
      </p:sp>
      <p:sp>
        <p:nvSpPr>
          <p:cNvPr id="92" name="Shape 92"/>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99" name="Shape 99"/>
          <p:cNvSpPr/>
          <p:nvPr>
            <p:ph type="title"/>
          </p:nvPr>
        </p:nvSpPr>
        <p:spPr>
          <a:prstGeom prst="rect">
            <a:avLst/>
          </a:prstGeom>
        </p:spPr>
        <p:txBody>
          <a:bodyPr/>
          <a:lstStyle/>
          <a:p>
            <a:r>
              <a:t>单击此处编辑母版标题样式</a:t>
            </a:r>
          </a:p>
        </p:txBody>
      </p:sp>
      <p:sp>
        <p:nvSpPr>
          <p:cNvPr id="100" name="Shape 100"/>
          <p:cNvSpPr/>
          <p:nvPr>
            <p:ph type="body" sz="half" idx="1"/>
          </p:nvPr>
        </p:nvSpPr>
        <p:spPr>
          <a:xfrm>
            <a:off x="1049867" y="1244600"/>
            <a:ext cx="3810001" cy="4932363"/>
          </a:xfrm>
          <a:prstGeom prst="rect">
            <a:avLst/>
          </a:prstGeom>
        </p:spPr>
        <p:txBody>
          <a:bodyPr/>
          <a:lstStyle>
            <a:lvl1pPr marL="357505" indent="-357505">
              <a:defRPr sz="2400"/>
            </a:lvl1pPr>
            <a:lvl2pPr marL="535940" indent="-535940">
              <a:defRPr sz="2400"/>
            </a:lvl2pPr>
          </a:lstStyle>
          <a:p>
            <a:r>
              <a:t>单击此处编辑母版文本样式</a:t>
            </a:r>
          </a:p>
          <a:p>
            <a:pPr lvl="1"/>
            <a:r>
              <a:t>第二级</a:t>
            </a:r>
          </a:p>
        </p:txBody>
      </p:sp>
      <p:sp>
        <p:nvSpPr>
          <p:cNvPr id="101" name="Shape 10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08" name="Shape 108"/>
          <p:cNvSpPr/>
          <p:nvPr>
            <p:ph type="title"/>
          </p:nvPr>
        </p:nvSpPr>
        <p:spPr>
          <a:xfrm>
            <a:off x="1727199" y="118531"/>
            <a:ext cx="6984077" cy="717023"/>
          </a:xfrm>
          <a:prstGeom prst="rect">
            <a:avLst/>
          </a:prstGeom>
        </p:spPr>
        <p:txBody>
          <a:bodyPr/>
          <a:lstStyle/>
          <a:p>
            <a:r>
              <a:t>单击此处编辑母版标题样式</a:t>
            </a:r>
          </a:p>
        </p:txBody>
      </p:sp>
      <p:sp>
        <p:nvSpPr>
          <p:cNvPr id="109" name="Shape 109"/>
          <p:cNvSpPr/>
          <p:nvPr>
            <p:ph type="body" sz="quarter" idx="1"/>
          </p:nvPr>
        </p:nvSpPr>
        <p:spPr>
          <a:xfrm>
            <a:off x="824576" y="1376362"/>
            <a:ext cx="3868340" cy="823913"/>
          </a:xfrm>
          <a:prstGeom prst="rect">
            <a:avLst/>
          </a:prstGeom>
        </p:spPr>
        <p:txBody>
          <a:bodyPr anchor="b"/>
          <a:lstStyle>
            <a:lvl1pPr marL="0" indent="0">
              <a:buClrTx/>
              <a:buSzTx/>
              <a:buFontTx/>
              <a:buNone/>
              <a:defRPr sz="1800" b="1"/>
            </a:lvl1pPr>
          </a:lstStyle>
          <a:p>
            <a:r>
              <a:t>单击此处编辑母版文本样式</a:t>
            </a:r>
          </a:p>
        </p:txBody>
      </p:sp>
      <p:sp>
        <p:nvSpPr>
          <p:cNvPr id="110" name="Shape 110"/>
          <p:cNvSpPr/>
          <p:nvPr>
            <p:ph type="body" sz="quarter" idx="13"/>
          </p:nvPr>
        </p:nvSpPr>
        <p:spPr>
          <a:xfrm>
            <a:off x="4823883" y="1376362"/>
            <a:ext cx="3887392" cy="823913"/>
          </a:xfrm>
          <a:prstGeom prst="rect">
            <a:avLst/>
          </a:prstGeom>
        </p:spPr>
        <p:txBody>
          <a:bodyPr anchor="b"/>
          <a:lstStyle/>
          <a:p>
            <a:pPr marL="0" indent="0">
              <a:buClrTx/>
              <a:buSzTx/>
              <a:buFontTx/>
              <a:buNone/>
              <a:defRPr sz="1800" b="1"/>
            </a:pPr>
          </a:p>
        </p:txBody>
      </p:sp>
      <p:sp>
        <p:nvSpPr>
          <p:cNvPr id="111" name="Shape 11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118" name="Shape 118"/>
          <p:cNvSpPr/>
          <p:nvPr>
            <p:ph type="title"/>
          </p:nvPr>
        </p:nvSpPr>
        <p:spPr>
          <a:prstGeom prst="rect">
            <a:avLst/>
          </a:prstGeom>
        </p:spPr>
        <p:txBody>
          <a:bodyPr/>
          <a:lstStyle/>
          <a:p>
            <a:r>
              <a:t>单击此处编辑母版标题样式</a:t>
            </a:r>
          </a:p>
        </p:txBody>
      </p:sp>
      <p:sp>
        <p:nvSpPr>
          <p:cNvPr id="119" name="Shape 11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9144000" cy="6858000"/>
          </a:xfrm>
          <a:prstGeom prst="rect">
            <a:avLst/>
          </a:prstGeom>
          <a:solidFill>
            <a:srgbClr val="FCF8ED"/>
          </a:solidFill>
          <a:ln w="12700">
            <a:miter lim="400000"/>
          </a:ln>
        </p:spPr>
        <p:txBody>
          <a:bodyPr lIns="45719" rIns="45719" anchor="ctr"/>
          <a:lstStyle/>
          <a:p>
            <a:pPr algn="ctr">
              <a:defRPr>
                <a:solidFill>
                  <a:srgbClr val="FFFFFF"/>
                </a:solidFill>
              </a:defRPr>
            </a:pPr>
          </a:p>
        </p:txBody>
      </p:sp>
      <p:sp>
        <p:nvSpPr>
          <p:cNvPr id="3" name="Shape 3"/>
          <p:cNvSpPr/>
          <p:nvPr/>
        </p:nvSpPr>
        <p:spPr>
          <a:xfrm>
            <a:off x="0" y="6445250"/>
            <a:ext cx="9144000" cy="419100"/>
          </a:xfrm>
          <a:prstGeom prst="rect">
            <a:avLst/>
          </a:prstGeom>
          <a:solidFill>
            <a:srgbClr val="E74C2E"/>
          </a:solidFill>
          <a:ln w="12700">
            <a:miter lim="400000"/>
          </a:ln>
        </p:spPr>
        <p:txBody>
          <a:bodyPr lIns="45719" rIns="45719" anchor="ctr"/>
          <a:lstStyle/>
          <a:p>
            <a:pPr algn="ctr">
              <a:defRPr>
                <a:solidFill>
                  <a:srgbClr val="FFFFFF"/>
                </a:solidFill>
              </a:defRPr>
            </a:pPr>
          </a:p>
        </p:txBody>
      </p:sp>
      <p:sp>
        <p:nvSpPr>
          <p:cNvPr id="4" name="Shape 4"/>
          <p:cNvSpPr/>
          <p:nvPr/>
        </p:nvSpPr>
        <p:spPr>
          <a:xfrm>
            <a:off x="-1" y="6445250"/>
            <a:ext cx="1619674" cy="419100"/>
          </a:xfrm>
          <a:prstGeom prst="rect">
            <a:avLst/>
          </a:prstGeom>
          <a:solidFill>
            <a:srgbClr val="131426"/>
          </a:solidFill>
          <a:ln w="12700">
            <a:miter lim="400000"/>
          </a:ln>
        </p:spPr>
        <p:txBody>
          <a:bodyPr lIns="45719" rIns="45719" anchor="ctr"/>
          <a:lstStyle/>
          <a:p>
            <a:pPr algn="ctr">
              <a:defRPr>
                <a:solidFill>
                  <a:srgbClr val="FFFFFF"/>
                </a:solidFill>
              </a:defRPr>
            </a:pPr>
          </a:p>
        </p:txBody>
      </p:sp>
      <p:pic>
        <p:nvPicPr>
          <p:cNvPr id="5" name="image1.png" descr="E:\0-ly\20160301积云课件35G\03-广告设计\积云标志透明\标志2.png"/>
          <p:cNvPicPr>
            <a:picLocks noChangeAspect="1"/>
          </p:cNvPicPr>
          <p:nvPr/>
        </p:nvPicPr>
        <p:blipFill>
          <a:blip r:embed="rId13"/>
          <a:stretch>
            <a:fillRect/>
          </a:stretch>
        </p:blipFill>
        <p:spPr>
          <a:xfrm>
            <a:off x="3923927" y="5923203"/>
            <a:ext cx="1368153" cy="436356"/>
          </a:xfrm>
          <a:prstGeom prst="rect">
            <a:avLst/>
          </a:prstGeom>
          <a:ln w="12700">
            <a:miter lim="400000"/>
            <a:headEnd/>
            <a:tailEnd/>
          </a:ln>
        </p:spPr>
      </p:pic>
      <p:sp>
        <p:nvSpPr>
          <p:cNvPr id="6" name="Shape 6"/>
          <p:cNvSpPr/>
          <p:nvPr>
            <p:ph type="title"/>
          </p:nvPr>
        </p:nvSpPr>
        <p:spPr>
          <a:xfrm>
            <a:off x="425977" y="339793"/>
            <a:ext cx="8292046" cy="653554"/>
          </a:xfrm>
          <a:prstGeom prst="rect">
            <a:avLst/>
          </a:prstGeom>
          <a:ln w="12700">
            <a:miter lim="400000"/>
          </a:ln>
        </p:spPr>
        <p:txBody>
          <a:bodyPr lIns="45719" rIns="45719" anchor="b">
            <a:normAutofit/>
          </a:bodyPr>
          <a:lstStyle/>
          <a:p>
            <a:r>
              <a:t>单击此处编辑母版标题样式</a:t>
            </a:r>
          </a:p>
        </p:txBody>
      </p:sp>
      <p:sp>
        <p:nvSpPr>
          <p:cNvPr id="7" name="Shape 7"/>
          <p:cNvSpPr/>
          <p:nvPr>
            <p:ph type="body" idx="1"/>
          </p:nvPr>
        </p:nvSpPr>
        <p:spPr>
          <a:xfrm>
            <a:off x="419098" y="1450082"/>
            <a:ext cx="8292046" cy="4355182"/>
          </a:xfrm>
          <a:prstGeom prst="rect">
            <a:avLst/>
          </a:prstGeom>
          <a:ln w="12700">
            <a:miter lim="400000"/>
          </a:ln>
        </p:spPr>
        <p:txBody>
          <a:bodyPr lIns="45719" rIns="45719">
            <a:normAutofit/>
          </a:bodyPr>
          <a:lstStyle/>
          <a:p>
            <a:r>
              <a:t>单击此处编辑母版文本样式</a:t>
            </a:r>
          </a:p>
          <a:p>
            <a:pPr lvl="1"/>
            <a:r>
              <a:t>第二级</a:t>
            </a:r>
          </a:p>
          <a:p>
            <a:pPr lvl="2"/>
            <a:r>
              <a:t>第三级</a:t>
            </a:r>
          </a:p>
        </p:txBody>
      </p:sp>
      <p:grpSp>
        <p:nvGrpSpPr>
          <p:cNvPr id="10" name="Group 10"/>
          <p:cNvGrpSpPr/>
          <p:nvPr/>
        </p:nvGrpSpPr>
        <p:grpSpPr>
          <a:xfrm>
            <a:off x="-1" y="6445250"/>
            <a:ext cx="1619674" cy="412750"/>
            <a:chOff x="0" y="0"/>
            <a:chExt cx="1619672" cy="412750"/>
          </a:xfrm>
        </p:grpSpPr>
        <p:sp>
          <p:nvSpPr>
            <p:cNvPr id="8" name="Shape 8"/>
            <p:cNvSpPr/>
            <p:nvPr/>
          </p:nvSpPr>
          <p:spPr>
            <a:xfrm>
              <a:off x="-1" y="0"/>
              <a:ext cx="1619674" cy="412750"/>
            </a:xfrm>
            <a:prstGeom prst="rect">
              <a:avLst/>
            </a:prstGeom>
            <a:solidFill>
              <a:srgbClr val="0070C0"/>
            </a:solidFill>
            <a:ln w="12700" cap="flat">
              <a:noFill/>
              <a:miter lim="400000"/>
            </a:ln>
            <a:effectLst/>
          </p:spPr>
          <p:txBody>
            <a:bodyPr wrap="square" lIns="45719" tIns="45719" rIns="45719" bIns="45719" numCol="1" anchor="ctr">
              <a:noAutofit/>
            </a:bodyPr>
            <a:lstStyle/>
            <a:p>
              <a:pPr algn="ctr">
                <a:defRPr sz="16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9" name="Shape 9"/>
            <p:cNvSpPr/>
            <p:nvPr/>
          </p:nvSpPr>
          <p:spPr>
            <a:xfrm>
              <a:off x="-1" y="20955"/>
              <a:ext cx="1619674" cy="370841"/>
            </a:xfrm>
            <a:prstGeom prst="rect">
              <a:avLst/>
            </a:prstGeom>
            <a:noFill/>
            <a:ln w="12700" cap="flat">
              <a:noFill/>
              <a:miter lim="400000"/>
            </a:ln>
            <a:effectLst/>
          </p:spPr>
          <p:txBody>
            <a:bodyPr wrap="square" lIns="45719" tIns="45719" rIns="45719" bIns="45719" numCol="1" anchor="ctr">
              <a:spAutoFit/>
            </a:bodyPr>
            <a:lstStyle>
              <a:lvl1pPr algn="ctr">
                <a:defRPr sz="16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知识详解</a:t>
              </a:r>
            </a:p>
          </p:txBody>
        </p:sp>
      </p:grpSp>
      <p:sp>
        <p:nvSpPr>
          <p:cNvPr id="11" name="Shape 11"/>
          <p:cNvSpPr/>
          <p:nvPr>
            <p:ph type="sldNum" sz="quarter" idx="2"/>
          </p:nvPr>
        </p:nvSpPr>
        <p:spPr>
          <a:xfrm>
            <a:off x="8251368" y="6404293"/>
            <a:ext cx="263983" cy="269241"/>
          </a:xfrm>
          <a:prstGeom prst="rect">
            <a:avLst/>
          </a:prstGeom>
          <a:ln w="12700">
            <a:miter lim="400000"/>
          </a:ln>
        </p:spPr>
        <p:txBody>
          <a:bodyPr wrap="none" lIns="45719" rIns="45719" anchor="ctr">
            <a:spAutoFit/>
          </a:bodyPr>
          <a:lstStyle>
            <a:lvl1pPr algn="r">
              <a:defRPr sz="1200">
                <a:solidFill>
                  <a:srgbClr val="9B9B9B"/>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914400" rtl="0" latinLnBrk="0">
        <a:lnSpc>
          <a:spcPct val="90000"/>
        </a:lnSpc>
        <a:spcBef>
          <a:spcPts val="0"/>
        </a:spcBef>
        <a:spcAft>
          <a:spcPts val="0"/>
        </a:spcAft>
        <a:buClrTx/>
        <a:buSzTx/>
        <a:buFontTx/>
        <a:buNone/>
        <a:defRPr sz="3200" b="1" i="0" u="none" strike="noStrike" cap="none" spc="0" baseline="0">
          <a:ln>
            <a:noFill/>
          </a:ln>
          <a:solidFill>
            <a:srgbClr val="0070C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indent="0" algn="l" defTabSz="914400" rtl="0" latinLnBrk="0">
        <a:lnSpc>
          <a:spcPct val="90000"/>
        </a:lnSpc>
        <a:spcBef>
          <a:spcPts val="0"/>
        </a:spcBef>
        <a:spcAft>
          <a:spcPts val="0"/>
        </a:spcAft>
        <a:buClrTx/>
        <a:buSzTx/>
        <a:buFontTx/>
        <a:buNone/>
        <a:defRPr sz="3200" b="1" i="0" u="none" strike="noStrike" cap="none" spc="0" baseline="0">
          <a:ln>
            <a:noFill/>
          </a:ln>
          <a:solidFill>
            <a:srgbClr val="0070C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indent="0" algn="l" defTabSz="914400" rtl="0" latinLnBrk="0">
        <a:lnSpc>
          <a:spcPct val="90000"/>
        </a:lnSpc>
        <a:spcBef>
          <a:spcPts val="0"/>
        </a:spcBef>
        <a:spcAft>
          <a:spcPts val="0"/>
        </a:spcAft>
        <a:buClrTx/>
        <a:buSzTx/>
        <a:buFontTx/>
        <a:buNone/>
        <a:defRPr sz="3200" b="1" i="0" u="none" strike="noStrike" cap="none" spc="0" baseline="0">
          <a:ln>
            <a:noFill/>
          </a:ln>
          <a:solidFill>
            <a:srgbClr val="0070C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indent="0" algn="l" defTabSz="914400" rtl="0" latinLnBrk="0">
        <a:lnSpc>
          <a:spcPct val="90000"/>
        </a:lnSpc>
        <a:spcBef>
          <a:spcPts val="0"/>
        </a:spcBef>
        <a:spcAft>
          <a:spcPts val="0"/>
        </a:spcAft>
        <a:buClrTx/>
        <a:buSzTx/>
        <a:buFontTx/>
        <a:buNone/>
        <a:defRPr sz="3200" b="1" i="0" u="none" strike="noStrike" cap="none" spc="0" baseline="0">
          <a:ln>
            <a:noFill/>
          </a:ln>
          <a:solidFill>
            <a:srgbClr val="0070C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indent="0" algn="l" defTabSz="914400" rtl="0" latinLnBrk="0">
        <a:lnSpc>
          <a:spcPct val="90000"/>
        </a:lnSpc>
        <a:spcBef>
          <a:spcPts val="0"/>
        </a:spcBef>
        <a:spcAft>
          <a:spcPts val="0"/>
        </a:spcAft>
        <a:buClrTx/>
        <a:buSzTx/>
        <a:buFontTx/>
        <a:buNone/>
        <a:defRPr sz="3200" b="1" i="0" u="none" strike="noStrike" cap="none" spc="0" baseline="0">
          <a:ln>
            <a:noFill/>
          </a:ln>
          <a:solidFill>
            <a:srgbClr val="0070C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indent="0" algn="l" defTabSz="914400" rtl="0" latinLnBrk="0">
        <a:lnSpc>
          <a:spcPct val="90000"/>
        </a:lnSpc>
        <a:spcBef>
          <a:spcPts val="0"/>
        </a:spcBef>
        <a:spcAft>
          <a:spcPts val="0"/>
        </a:spcAft>
        <a:buClrTx/>
        <a:buSzTx/>
        <a:buFontTx/>
        <a:buNone/>
        <a:defRPr sz="3200" b="1" i="0" u="none" strike="noStrike" cap="none" spc="0" baseline="0">
          <a:ln>
            <a:noFill/>
          </a:ln>
          <a:solidFill>
            <a:srgbClr val="0070C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indent="0" algn="l" defTabSz="914400" rtl="0" latinLnBrk="0">
        <a:lnSpc>
          <a:spcPct val="90000"/>
        </a:lnSpc>
        <a:spcBef>
          <a:spcPts val="0"/>
        </a:spcBef>
        <a:spcAft>
          <a:spcPts val="0"/>
        </a:spcAft>
        <a:buClrTx/>
        <a:buSzTx/>
        <a:buFontTx/>
        <a:buNone/>
        <a:defRPr sz="3200" b="1" i="0" u="none" strike="noStrike" cap="none" spc="0" baseline="0">
          <a:ln>
            <a:noFill/>
          </a:ln>
          <a:solidFill>
            <a:srgbClr val="0070C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indent="0" algn="l" defTabSz="914400" rtl="0" latinLnBrk="0">
        <a:lnSpc>
          <a:spcPct val="90000"/>
        </a:lnSpc>
        <a:spcBef>
          <a:spcPts val="0"/>
        </a:spcBef>
        <a:spcAft>
          <a:spcPts val="0"/>
        </a:spcAft>
        <a:buClrTx/>
        <a:buSzTx/>
        <a:buFontTx/>
        <a:buNone/>
        <a:defRPr sz="3200" b="1" i="0" u="none" strike="noStrike" cap="none" spc="0" baseline="0">
          <a:ln>
            <a:noFill/>
          </a:ln>
          <a:solidFill>
            <a:srgbClr val="0070C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indent="0" algn="l" defTabSz="914400" rtl="0" latinLnBrk="0">
        <a:lnSpc>
          <a:spcPct val="90000"/>
        </a:lnSpc>
        <a:spcBef>
          <a:spcPts val="0"/>
        </a:spcBef>
        <a:spcAft>
          <a:spcPts val="0"/>
        </a:spcAft>
        <a:buClrTx/>
        <a:buSzTx/>
        <a:buFontTx/>
        <a:buNone/>
        <a:defRPr sz="3200" b="1" i="0" u="none" strike="noStrike" cap="none" spc="0" baseline="0">
          <a:ln>
            <a:noFill/>
          </a:ln>
          <a:solidFill>
            <a:srgbClr val="0070C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titleStyle>
    <p:bodyStyle>
      <a:lvl1pPr marL="357505" marR="0" indent="-357505" algn="just" defTabSz="914400" rtl="0" latinLnBrk="0">
        <a:lnSpc>
          <a:spcPct val="150000"/>
        </a:lnSpc>
        <a:spcBef>
          <a:spcPts val="600"/>
        </a:spcBef>
        <a:spcAft>
          <a:spcPts val="0"/>
        </a:spcAft>
        <a:buClr>
          <a:schemeClr val="accent1"/>
        </a:buClr>
        <a:buSzPct val="80000"/>
        <a:buFont typeface="Wingdings" panose="05000000000000000000"/>
        <a:buChar char="●"/>
        <a:defRPr sz="2000" b="0" i="0" u="none" strike="noStrike" cap="none" spc="0" baseline="0">
          <a:ln>
            <a:noFill/>
          </a:ln>
          <a:solidFill>
            <a:schemeClr val="accent1"/>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447040" marR="0" indent="-447040" algn="just" defTabSz="914400" rtl="0" latinLnBrk="0">
        <a:lnSpc>
          <a:spcPct val="150000"/>
        </a:lnSpc>
        <a:spcBef>
          <a:spcPts val="600"/>
        </a:spcBef>
        <a:spcAft>
          <a:spcPts val="0"/>
        </a:spcAft>
        <a:buClr>
          <a:schemeClr val="accent1"/>
        </a:buClr>
        <a:buSzPct val="100000"/>
        <a:buFont typeface="Wingdings" panose="05000000000000000000"/>
        <a:buChar char=" "/>
        <a:defRPr sz="2000" b="0" i="0" u="none" strike="noStrike" cap="none" spc="0" baseline="0">
          <a:ln>
            <a:noFill/>
          </a:ln>
          <a:solidFill>
            <a:schemeClr val="accent1"/>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168400" marR="0" indent="-254000" algn="just" defTabSz="914400" rtl="0" latinLnBrk="0">
        <a:lnSpc>
          <a:spcPct val="150000"/>
        </a:lnSpc>
        <a:spcBef>
          <a:spcPts val="600"/>
        </a:spcBef>
        <a:spcAft>
          <a:spcPts val="0"/>
        </a:spcAft>
        <a:buClr>
          <a:schemeClr val="accent1"/>
        </a:buClr>
        <a:buSzPct val="100000"/>
        <a:buFont typeface="Wingdings" panose="05000000000000000000"/>
        <a:buChar char="•"/>
        <a:defRPr sz="2000" b="0" i="0" u="none" strike="noStrike" cap="none" spc="0" baseline="0">
          <a:ln>
            <a:noFill/>
          </a:ln>
          <a:solidFill>
            <a:schemeClr val="accent1"/>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1697990" marR="0" indent="-326390" algn="just" defTabSz="914400" rtl="0" latinLnBrk="0">
        <a:lnSpc>
          <a:spcPct val="150000"/>
        </a:lnSpc>
        <a:spcBef>
          <a:spcPts val="600"/>
        </a:spcBef>
        <a:spcAft>
          <a:spcPts val="0"/>
        </a:spcAft>
        <a:buClr>
          <a:schemeClr val="accent1"/>
        </a:buClr>
        <a:buSzPct val="100000"/>
        <a:buFont typeface="Wingdings" panose="05000000000000000000"/>
        <a:buChar char="•"/>
        <a:defRPr sz="2000" b="0" i="0" u="none" strike="noStrike" cap="none" spc="0" baseline="0">
          <a:ln>
            <a:noFill/>
          </a:ln>
          <a:solidFill>
            <a:schemeClr val="accent1"/>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082800" marR="0" indent="-254000" algn="just" defTabSz="914400" rtl="0" latinLnBrk="0">
        <a:lnSpc>
          <a:spcPct val="150000"/>
        </a:lnSpc>
        <a:spcBef>
          <a:spcPts val="600"/>
        </a:spcBef>
        <a:spcAft>
          <a:spcPts val="0"/>
        </a:spcAft>
        <a:buClr>
          <a:schemeClr val="accent1"/>
        </a:buClr>
        <a:buSzPct val="100000"/>
        <a:buFont typeface="Wingdings" panose="05000000000000000000"/>
        <a:buChar char="•"/>
        <a:defRPr sz="2000" b="0" i="0" u="none" strike="noStrike" cap="none" spc="0" baseline="0">
          <a:ln>
            <a:noFill/>
          </a:ln>
          <a:solidFill>
            <a:schemeClr val="accent1"/>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2540000" marR="0" indent="-254000" algn="just" defTabSz="914400" rtl="0" latinLnBrk="0">
        <a:lnSpc>
          <a:spcPct val="150000"/>
        </a:lnSpc>
        <a:spcBef>
          <a:spcPts val="600"/>
        </a:spcBef>
        <a:spcAft>
          <a:spcPts val="0"/>
        </a:spcAft>
        <a:buClr>
          <a:schemeClr val="accent1"/>
        </a:buClr>
        <a:buSzPct val="100000"/>
        <a:buFont typeface="Wingdings" panose="05000000000000000000"/>
        <a:buChar char="•"/>
        <a:defRPr sz="2000" b="0" i="0" u="none" strike="noStrike" cap="none" spc="0" baseline="0">
          <a:ln>
            <a:noFill/>
          </a:ln>
          <a:solidFill>
            <a:schemeClr val="accent1"/>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2997200" marR="0" indent="-254000" algn="just" defTabSz="914400" rtl="0" latinLnBrk="0">
        <a:lnSpc>
          <a:spcPct val="150000"/>
        </a:lnSpc>
        <a:spcBef>
          <a:spcPts val="600"/>
        </a:spcBef>
        <a:spcAft>
          <a:spcPts val="0"/>
        </a:spcAft>
        <a:buClr>
          <a:schemeClr val="accent1"/>
        </a:buClr>
        <a:buSzPct val="100000"/>
        <a:buFont typeface="Wingdings" panose="05000000000000000000"/>
        <a:buChar char="•"/>
        <a:defRPr sz="2000" b="0" i="0" u="none" strike="noStrike" cap="none" spc="0" baseline="0">
          <a:ln>
            <a:noFill/>
          </a:ln>
          <a:solidFill>
            <a:schemeClr val="accent1"/>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3454400" marR="0" indent="-254000" algn="just" defTabSz="914400" rtl="0" latinLnBrk="0">
        <a:lnSpc>
          <a:spcPct val="150000"/>
        </a:lnSpc>
        <a:spcBef>
          <a:spcPts val="600"/>
        </a:spcBef>
        <a:spcAft>
          <a:spcPts val="0"/>
        </a:spcAft>
        <a:buClr>
          <a:schemeClr val="accent1"/>
        </a:buClr>
        <a:buSzPct val="100000"/>
        <a:buFont typeface="Wingdings" panose="05000000000000000000"/>
        <a:buChar char="•"/>
        <a:defRPr sz="2000" b="0" i="0" u="none" strike="noStrike" cap="none" spc="0" baseline="0">
          <a:ln>
            <a:noFill/>
          </a:ln>
          <a:solidFill>
            <a:schemeClr val="accent1"/>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3911600" marR="0" indent="-254000" algn="just" defTabSz="914400" rtl="0" latinLnBrk="0">
        <a:lnSpc>
          <a:spcPct val="150000"/>
        </a:lnSpc>
        <a:spcBef>
          <a:spcPts val="600"/>
        </a:spcBef>
        <a:spcAft>
          <a:spcPts val="0"/>
        </a:spcAft>
        <a:buClr>
          <a:schemeClr val="accent1"/>
        </a:buClr>
        <a:buSzPct val="100000"/>
        <a:buFont typeface="Wingdings" panose="05000000000000000000"/>
        <a:buChar char="•"/>
        <a:defRPr sz="2000" b="0" i="0" u="none" strike="noStrike" cap="none" spc="0" baseline="0">
          <a:ln>
            <a:noFill/>
          </a:ln>
          <a:solidFill>
            <a:schemeClr val="accent1"/>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nvSpPr>
        <p:spPr>
          <a:xfrm>
            <a:off x="1331639" y="620687"/>
            <a:ext cx="2520282" cy="2520282"/>
          </a:xfrm>
          <a:prstGeom prst="ellipse">
            <a:avLst/>
          </a:prstGeom>
          <a:solidFill>
            <a:srgbClr val="FCF8ED"/>
          </a:solidFill>
          <a:ln w="12700">
            <a:miter lim="400000"/>
          </a:ln>
        </p:spPr>
        <p:txBody>
          <a:bodyPr lIns="45719" rIns="45719" anchor="ctr"/>
          <a:lstStyle/>
          <a:p>
            <a:pPr algn="ctr">
              <a:defRPr>
                <a:solidFill>
                  <a:srgbClr val="FFFFFF"/>
                </a:solidFill>
              </a:defRPr>
            </a:pPr>
          </a:p>
        </p:txBody>
      </p:sp>
      <p:sp>
        <p:nvSpPr>
          <p:cNvPr id="166" name="Shape 166"/>
          <p:cNvSpPr/>
          <p:nvPr/>
        </p:nvSpPr>
        <p:spPr>
          <a:xfrm>
            <a:off x="251519" y="2204863"/>
            <a:ext cx="8640962" cy="3017520"/>
          </a:xfrm>
          <a:prstGeom prst="rect">
            <a:avLst/>
          </a:prstGeom>
          <a:ln w="12700">
            <a:miter lim="400000"/>
          </a:ln>
        </p:spPr>
        <p:txBody>
          <a:bodyPr lIns="45719" rIns="45719">
            <a:spAutoFit/>
          </a:bodyPr>
          <a:lstStyle/>
          <a:p>
            <a:pPr algn="ctr">
              <a:lnSpc>
                <a:spcPct val="200000"/>
              </a:lnSpc>
              <a:defRPr sz="5400"/>
            </a:pPr>
            <a:r>
              <a:rPr>
                <a:latin typeface="幼圆" panose="02010509060101010101" charset="-122"/>
                <a:ea typeface="幼圆" panose="02010509060101010101" charset="-122"/>
                <a:cs typeface="幼圆" panose="02010509060101010101" charset="-122"/>
                <a:sym typeface="幼圆" panose="02010509060101010101" charset="-122"/>
              </a:rPr>
              <a:t>事件对象</a:t>
            </a:r>
            <a:endParaRPr b="1">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algn="ctr">
              <a:lnSpc>
                <a:spcPct val="200000"/>
              </a:lnSpc>
              <a:defRPr sz="2000">
                <a:solidFill>
                  <a:srgbClr val="49721E"/>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algn="ctr">
              <a:lnSpc>
                <a:spcPct val="200000"/>
              </a:lnSpc>
              <a:defRPr sz="2200">
                <a:latin typeface="微软雅黑" panose="020B0503020204020204" charset="-122"/>
                <a:ea typeface="微软雅黑" panose="020B0503020204020204" charset="-122"/>
                <a:cs typeface="微软雅黑" panose="020B0503020204020204" charset="-122"/>
                <a:sym typeface="微软雅黑" panose="020B0503020204020204" charset="-122"/>
              </a:defRPr>
            </a:pPr>
            <a:r>
              <a:t>-2016-1</a:t>
            </a:r>
            <a:r>
              <a:rPr lang="en-US"/>
              <a:t>1</a:t>
            </a:r>
            <a:r>
              <a:t>-</a:t>
            </a:r>
          </a:p>
        </p:txBody>
      </p:sp>
      <p:sp>
        <p:nvSpPr>
          <p:cNvPr id="167" name="Shape 167"/>
          <p:cNvSpPr/>
          <p:nvPr/>
        </p:nvSpPr>
        <p:spPr>
          <a:xfrm>
            <a:off x="6228184" y="1031135"/>
            <a:ext cx="2880321" cy="368300"/>
          </a:xfrm>
          <a:prstGeom prst="rect">
            <a:avLst/>
          </a:prstGeom>
          <a:ln w="12700">
            <a:miter lim="400000"/>
          </a:ln>
        </p:spPr>
        <p:txBody>
          <a:bodyPr lIns="45719" rIns="45719">
            <a:spAutoFit/>
          </a:bodyPr>
          <a:lstStyle/>
          <a:p>
            <a:pPr>
              <a:lnSpc>
                <a:spcPct val="130000"/>
              </a:lnSpc>
              <a:defRPr sz="1400" spc="600">
                <a:solidFill>
                  <a:schemeClr val="accent2"/>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主讲讲师：</a:t>
            </a:r>
            <a:r>
              <a:rPr lang="zh-CN"/>
              <a:t>李士杰</a:t>
            </a:r>
            <a:endParaRPr lang="zh-CN" sz="2400" b="1"/>
          </a:p>
        </p:txBody>
      </p:sp>
      <p:pic>
        <p:nvPicPr>
          <p:cNvPr id="168" name="image2.png" descr="E:\0-ly\20160301积云课件35G\03-广告设计\积云标志透明\标志1.png"/>
          <p:cNvPicPr>
            <a:picLocks noChangeAspect="1"/>
          </p:cNvPicPr>
          <p:nvPr/>
        </p:nvPicPr>
        <p:blipFill>
          <a:blip r:embed="rId1"/>
          <a:stretch>
            <a:fillRect/>
          </a:stretch>
        </p:blipFill>
        <p:spPr>
          <a:xfrm>
            <a:off x="1898259" y="1052736"/>
            <a:ext cx="1377597" cy="1063714"/>
          </a:xfrm>
          <a:prstGeom prst="rect">
            <a:avLst/>
          </a:prstGeom>
          <a:ln w="12700">
            <a:miter lim="400000"/>
            <a:headEnd/>
            <a:tailEnd/>
          </a:ln>
        </p:spPr>
      </p:pic>
      <p:sp>
        <p:nvSpPr>
          <p:cNvPr id="169" name="Shape 169"/>
          <p:cNvSpPr/>
          <p:nvPr/>
        </p:nvSpPr>
        <p:spPr>
          <a:xfrm>
            <a:off x="3851919" y="6551765"/>
            <a:ext cx="1800201" cy="256541"/>
          </a:xfrm>
          <a:prstGeom prst="rect">
            <a:avLst/>
          </a:prstGeom>
          <a:ln w="12700">
            <a:miter lim="400000"/>
          </a:ln>
        </p:spPr>
        <p:txBody>
          <a:bodyPr lIns="45719" rIns="45719">
            <a:spAutoFit/>
          </a:bodyPr>
          <a:lstStyle/>
          <a:p>
            <a:pPr>
              <a:defRPr sz="9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讲师Emaill：123456@qq.com</a:t>
            </a:r>
          </a:p>
        </p:txBody>
      </p:sp>
    </p:spTree>
  </p:cSld>
  <p:clrMapOvr>
    <a:masterClrMapping/>
  </p:clrMapOvr>
  <p:transition spd="med" advClick="0" advTm="2000"/>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4" presetClass="entr" presetSubtype="16" fill="hold" grpId="1" nodeType="clickEffect">
                                  <p:stCondLst>
                                    <p:cond delay="0"/>
                                  </p:stCondLst>
                                  <p:iterate type="el">
                                    <p:tmAbs val="0"/>
                                  </p:iterate>
                                  <p:childTnLst>
                                    <p:set>
                                      <p:cBhvr>
                                        <p:cTn id="6" dur="indefinite" fill="hold"/>
                                        <p:tgtEl>
                                          <p:spTgt spid="166"/>
                                        </p:tgtEl>
                                        <p:attrNameLst>
                                          <p:attrName>style.visibility</p:attrName>
                                        </p:attrNameLst>
                                      </p:cBhvr>
                                      <p:to>
                                        <p:strVal val="visible"/>
                                      </p:to>
                                    </p:set>
                                    <p:animEffect transition="in" filter="box(in)">
                                      <p:cBhvr>
                                        <p:cTn id="7" dur="2000"/>
                                        <p:tgtEl>
                                          <p:spTgt spid="16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2" nodeType="clickEffect">
                                  <p:stCondLst>
                                    <p:cond delay="0"/>
                                  </p:stCondLst>
                                  <p:iterate type="el">
                                    <p:tmAbs val="0"/>
                                  </p:iterate>
                                  <p:childTnLst>
                                    <p:set>
                                      <p:cBhvr>
                                        <p:cTn id="11" dur="indefinite" fill="hold"/>
                                        <p:tgtEl>
                                          <p:spTgt spid="167"/>
                                        </p:tgtEl>
                                        <p:attrNameLst>
                                          <p:attrName>style.visibility</p:attrName>
                                        </p:attrNameLst>
                                      </p:cBhvr>
                                      <p:to>
                                        <p:strVal val="visible"/>
                                      </p:to>
                                    </p:set>
                                    <p:anim calcmode="lin" valueType="num">
                                      <p:cBhvr>
                                        <p:cTn id="12" dur="500" fill="hold"/>
                                        <p:tgtEl>
                                          <p:spTgt spid="167"/>
                                        </p:tgtEl>
                                        <p:attrNameLst>
                                          <p:attrName>ppt_w</p:attrName>
                                        </p:attrNameLst>
                                      </p:cBhvr>
                                      <p:tavLst>
                                        <p:tav tm="0">
                                          <p:val>
                                            <p:fltVal val="0"/>
                                          </p:val>
                                        </p:tav>
                                        <p:tav tm="100000">
                                          <p:val>
                                            <p:strVal val="#ppt_w"/>
                                          </p:val>
                                        </p:tav>
                                      </p:tavLst>
                                    </p:anim>
                                    <p:anim calcmode="lin" valueType="num">
                                      <p:cBhvr>
                                        <p:cTn id="13" dur="500" fill="hold"/>
                                        <p:tgtEl>
                                          <p:spTgt spid="1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66" grpId="1" animBg="1" advAuto="0"/>
      <p:bldP spid="167" grpId="2"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p:nvPr>
            <p:ph type="title"/>
          </p:nvPr>
        </p:nvSpPr>
        <p:spPr>
          <a:xfrm>
            <a:off x="467543" y="404664"/>
            <a:ext cx="8292047" cy="653553"/>
          </a:xfrm>
          <a:prstGeom prst="rect">
            <a:avLst/>
          </a:prstGeom>
        </p:spPr>
        <p:txBody>
          <a:bodyPr/>
          <a:lstStyle/>
          <a:p>
            <a:pPr>
              <a:defRPr sz="2400"/>
            </a:pPr>
            <a:r>
              <a:rPr lang="en-US"/>
              <a:t>1</a:t>
            </a:r>
            <a:r>
              <a:t>.3滚轮事件用到的属性</a:t>
            </a:r>
          </a:p>
        </p:txBody>
      </p:sp>
      <p:sp>
        <p:nvSpPr>
          <p:cNvPr id="224" name="Shape 224"/>
          <p:cNvSpPr/>
          <p:nvPr>
            <p:ph type="body" idx="1"/>
          </p:nvPr>
        </p:nvSpPr>
        <p:spPr>
          <a:xfrm>
            <a:off x="419098" y="1450082"/>
            <a:ext cx="8292046" cy="4355182"/>
          </a:xfrm>
          <a:prstGeom prst="rect">
            <a:avLst/>
          </a:prstGeom>
        </p:spPr>
        <p:txBody>
          <a:bodyPr/>
          <a:lstStyle/>
          <a:p>
            <a:pPr marL="357505" indent="-357505" algn="l">
              <a:defRPr sz="2400">
                <a:solidFill>
                  <a:srgbClr val="C00000"/>
                </a:solidFill>
                <a:latin typeface="Yuanti SC Regular"/>
                <a:ea typeface="Yuanti SC Regular"/>
                <a:cs typeface="Yuanti SC Regular"/>
                <a:sym typeface="Yuanti SC Regular"/>
              </a:defRPr>
            </a:pPr>
            <a:r>
              <a:t>event.wheelDelta</a:t>
            </a:r>
            <a:r>
              <a:rPr>
                <a:solidFill>
                  <a:schemeClr val="accent5"/>
                </a:solidFill>
              </a:rPr>
              <a:t>   </a:t>
            </a:r>
            <a:r>
              <a:t> 非火狐浏览器用到的属性</a:t>
            </a:r>
            <a:endParaRPr>
              <a:solidFill>
                <a:schemeClr val="accent5"/>
              </a:solidFill>
            </a:endParaRPr>
          </a:p>
          <a:p>
            <a:pPr marL="357505" indent="-357505">
              <a:defRPr sz="2400">
                <a:solidFill>
                  <a:srgbClr val="C00000"/>
                </a:solidFill>
              </a:defRPr>
            </a:pPr>
            <a:r>
              <a:t>if(event.wheelDelta &gt; 0){</a:t>
            </a:r>
          </a:p>
          <a:p>
            <a:pPr marL="357505" indent="-357505">
              <a:buSzTx/>
              <a:buNone/>
              <a:defRPr sz="2400">
                <a:solidFill>
                  <a:srgbClr val="C00000"/>
                </a:solidFill>
              </a:defRPr>
            </a:pPr>
            <a:r>
              <a:t>		console.log("向上滚动");</a:t>
            </a:r>
          </a:p>
          <a:p>
            <a:pPr marL="357505" indent="-357505">
              <a:buSzTx/>
              <a:buNone/>
              <a:defRPr sz="2400">
                <a:solidFill>
                  <a:srgbClr val="C00000"/>
                </a:solidFill>
              </a:defRPr>
            </a:pPr>
            <a:r>
              <a:t>	}else if(event.wheelDelta &lt; 0){</a:t>
            </a:r>
          </a:p>
          <a:p>
            <a:pPr marL="357505" indent="-357505">
              <a:buSzTx/>
              <a:buNone/>
              <a:defRPr sz="2400">
                <a:solidFill>
                  <a:srgbClr val="C00000"/>
                </a:solidFill>
              </a:defRPr>
            </a:pPr>
            <a:r>
              <a:t>		console.log("向下滚动");</a:t>
            </a:r>
          </a:p>
          <a:p>
            <a:pPr marL="357505" indent="-357505">
              <a:buSzTx/>
              <a:buNone/>
              <a:defRPr sz="2400">
                <a:solidFill>
                  <a:srgbClr val="C00000"/>
                </a:solidFill>
              </a:defRPr>
            </a:pPr>
            <a:r>
              <a:t>	}</a:t>
            </a:r>
          </a:p>
        </p:txBody>
      </p:sp>
    </p:spTree>
  </p:cSld>
  <p:clrMapOvr>
    <a:masterClrMapping/>
  </p:clrMapOvr>
  <mc:AlternateContent xmlns:mc="http://schemas.openxmlformats.org/markup-compatibility/2006">
    <mc:Choice xmlns:p14="http://schemas.microsoft.com/office/powerpoint/2010/main" Requires="p14">
      <p:transition spd="slow" p14:dur="1200" advClick="0" advTm="2000">
        <p:dissolve/>
      </p:transition>
    </mc:Choice>
    <mc:Fallback>
      <p:transition spd="slow" advClick="0" advTm="2000">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p:nvPr>
            <p:ph type="title"/>
          </p:nvPr>
        </p:nvSpPr>
        <p:spPr>
          <a:xfrm>
            <a:off x="1574005" y="2108199"/>
            <a:ext cx="5995990" cy="1235076"/>
          </a:xfrm>
          <a:prstGeom prst="rect">
            <a:avLst/>
          </a:prstGeom>
        </p:spPr>
        <p:txBody>
          <a:bodyPr/>
          <a:lstStyle>
            <a:lvl1pPr>
              <a:defRPr sz="4800"/>
            </a:lvl1pPr>
          </a:lstStyle>
          <a:p>
            <a:r>
              <a:rPr lang="zh-CN"/>
              <a:t>二</a:t>
            </a:r>
            <a:r>
              <a:t>、放大镜效果</a:t>
            </a:r>
          </a:p>
        </p:txBody>
      </p:sp>
    </p:spTree>
  </p:cSld>
  <p:clrMapOvr>
    <a:masterClrMapping/>
  </p:clrMapOvr>
  <mc:AlternateContent xmlns:mc="http://schemas.openxmlformats.org/markup-compatibility/2006">
    <mc:Choice xmlns:p14="http://schemas.microsoft.com/office/powerpoint/2010/main" Requires="p14">
      <p:transition spd="slow" p14:dur="1200" advClick="0" advTm="2000">
        <p:wipe/>
      </p:transition>
    </mc:Choice>
    <mc:Fallback>
      <p:transition spd="slow" advClick="0" advTm="2000">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t>2.1</a:t>
            </a:r>
            <a:r>
              <a:rPr lang="zh-CN" altLang="en-US"/>
              <a:t> 放大镜应用</a:t>
            </a:r>
            <a:endParaRPr lang="zh-CN" altLang="en-US"/>
          </a:p>
        </p:txBody>
      </p:sp>
      <p:sp>
        <p:nvSpPr>
          <p:cNvPr id="3" name="文本占位符 2"/>
          <p:cNvSpPr/>
          <p:nvPr>
            <p:ph type="body" idx="1"/>
          </p:nvPr>
        </p:nvSpPr>
        <p:spPr/>
        <p:txBody>
          <a:bodyPr/>
          <a:p>
            <a:endParaRPr lang="zh-CN" altLang="en-US"/>
          </a:p>
        </p:txBody>
      </p:sp>
      <p:pic>
        <p:nvPicPr>
          <p:cNvPr id="4" name="图片 3" descr="放大镜应用"/>
          <p:cNvPicPr>
            <a:picLocks noChangeAspect="1"/>
          </p:cNvPicPr>
          <p:nvPr/>
        </p:nvPicPr>
        <p:blipFill>
          <a:blip r:embed="rId1"/>
          <a:stretch>
            <a:fillRect/>
          </a:stretch>
        </p:blipFill>
        <p:spPr>
          <a:xfrm>
            <a:off x="175260" y="1243965"/>
            <a:ext cx="8542655" cy="4561840"/>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p:nvPr>
            <p:ph type="title"/>
          </p:nvPr>
        </p:nvSpPr>
        <p:spPr>
          <a:xfrm>
            <a:off x="565586" y="460374"/>
            <a:ext cx="8292047" cy="653554"/>
          </a:xfrm>
          <a:prstGeom prst="rect">
            <a:avLst/>
          </a:prstGeom>
        </p:spPr>
        <p:txBody>
          <a:bodyPr/>
          <a:lstStyle/>
          <a:p>
            <a:pPr>
              <a:defRPr sz="2400"/>
            </a:pPr>
            <a:r>
              <a:rPr lang="en-US" sz="3200"/>
              <a:t>3.2</a:t>
            </a:r>
            <a:r>
              <a:rPr lang="zh-CN" sz="3200"/>
              <a:t> </a:t>
            </a:r>
            <a:r>
              <a:rPr sz="3200"/>
              <a:t>放大镜效果</a:t>
            </a:r>
            <a:endParaRPr sz="3200"/>
          </a:p>
        </p:txBody>
      </p:sp>
      <p:sp>
        <p:nvSpPr>
          <p:cNvPr id="205" name="Shape 205"/>
          <p:cNvSpPr/>
          <p:nvPr>
            <p:ph type="body" idx="1"/>
          </p:nvPr>
        </p:nvSpPr>
        <p:spPr>
          <a:xfrm>
            <a:off x="426083" y="1323082"/>
            <a:ext cx="8292046" cy="4211166"/>
          </a:xfrm>
          <a:prstGeom prst="rect">
            <a:avLst/>
          </a:prstGeom>
        </p:spPr>
        <p:txBody>
          <a:bodyPr/>
          <a:lstStyle/>
          <a:p>
            <a:pPr marL="357505" indent="-357505" algn="l">
              <a:defRPr sz="1800">
                <a:solidFill>
                  <a:srgbClr val="C00000"/>
                </a:solidFill>
                <a:latin typeface="Yuanti SC Regular"/>
                <a:ea typeface="Yuanti SC Regular"/>
                <a:cs typeface="Yuanti SC Regular"/>
                <a:sym typeface="Yuanti SC Regular"/>
              </a:defRPr>
            </a:pPr>
            <a:r>
              <a:t>要点:</a:t>
            </a:r>
            <a:br/>
            <a:r>
              <a:t>* 设置滑块跟随鼠标移动的位置</a:t>
            </a:r>
            <a:br/>
            <a:r>
              <a:t>* 设置大图显示的区域和滑块的区域一致 </a:t>
            </a:r>
          </a:p>
        </p:txBody>
      </p:sp>
      <p:pic>
        <p:nvPicPr>
          <p:cNvPr id="206" name="image3.png"/>
          <p:cNvPicPr>
            <a:picLocks noChangeAspect="1"/>
          </p:cNvPicPr>
          <p:nvPr/>
        </p:nvPicPr>
        <p:blipFill>
          <a:blip r:embed="rId1"/>
          <a:stretch>
            <a:fillRect/>
          </a:stretch>
        </p:blipFill>
        <p:spPr>
          <a:xfrm>
            <a:off x="1295400" y="2644775"/>
            <a:ext cx="6552565" cy="3316605"/>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slow" p14:dur="1200" advClick="0" advTm="2000">
        <p:dissolve/>
      </p:transition>
    </mc:Choice>
    <mc:Fallback>
      <p:transition spd="slow" advClick="0" advTm="2000">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t>3.3 </a:t>
            </a:r>
            <a:r>
              <a:rPr lang="zh-CN" altLang="en-US"/>
              <a:t>放大镜布局</a:t>
            </a:r>
            <a:endParaRPr lang="zh-CN" altLang="en-US"/>
          </a:p>
        </p:txBody>
      </p:sp>
      <p:pic>
        <p:nvPicPr>
          <p:cNvPr id="4" name="图片 3" descr="放大镜布局"/>
          <p:cNvPicPr>
            <a:picLocks noChangeAspect="1"/>
          </p:cNvPicPr>
          <p:nvPr/>
        </p:nvPicPr>
        <p:blipFill>
          <a:blip r:embed="rId1"/>
          <a:stretch>
            <a:fillRect/>
          </a:stretch>
        </p:blipFill>
        <p:spPr>
          <a:xfrm>
            <a:off x="986155" y="1450340"/>
            <a:ext cx="7171690" cy="3828415"/>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布局效果展示</a:t>
            </a:r>
            <a:endParaRPr lang="zh-CN" altLang="en-US"/>
          </a:p>
        </p:txBody>
      </p:sp>
      <p:pic>
        <p:nvPicPr>
          <p:cNvPr id="4" name="图片 3" descr="放大镜布局效果"/>
          <p:cNvPicPr>
            <a:picLocks noChangeAspect="1"/>
          </p:cNvPicPr>
          <p:nvPr/>
        </p:nvPicPr>
        <p:blipFill>
          <a:blip r:embed="rId1"/>
          <a:stretch>
            <a:fillRect/>
          </a:stretch>
        </p:blipFill>
        <p:spPr>
          <a:xfrm>
            <a:off x="1038860" y="1604645"/>
            <a:ext cx="7066915" cy="4047490"/>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t>3.4 </a:t>
            </a:r>
            <a:r>
              <a:rPr lang="zh-CN" altLang="en-US"/>
              <a:t>需求：</a:t>
            </a:r>
            <a:endParaRPr lang="zh-CN" altLang="en-US"/>
          </a:p>
        </p:txBody>
      </p:sp>
      <p:sp>
        <p:nvSpPr>
          <p:cNvPr id="3" name="文本占位符 2"/>
          <p:cNvSpPr/>
          <p:nvPr>
            <p:ph type="body" idx="1"/>
          </p:nvPr>
        </p:nvSpPr>
        <p:spPr>
          <a:xfrm>
            <a:off x="426083" y="992882"/>
            <a:ext cx="8292046" cy="4355182"/>
          </a:xfrm>
        </p:spPr>
        <p:txBody>
          <a:bodyPr/>
          <a:p>
            <a:pPr marL="0" indent="0">
              <a:buNone/>
            </a:pPr>
            <a:endParaRPr lang="zh-CN" altLang="en-US"/>
          </a:p>
          <a:p>
            <a:r>
              <a:rPr lang="zh-CN" altLang="en-US"/>
              <a:t>    1:给mindiv添加mousemove事件</a:t>
            </a:r>
            <a:endParaRPr lang="zh-CN" altLang="en-US"/>
          </a:p>
          <a:p>
            <a:r>
              <a:rPr lang="zh-CN" altLang="en-US"/>
              <a:t>    2:当鼠标在mindiv上面移动的时，slider和maxdiv出现</a:t>
            </a:r>
            <a:endParaRPr lang="zh-CN" altLang="en-US"/>
          </a:p>
          <a:p>
            <a:r>
              <a:rPr lang="zh-CN" altLang="en-US"/>
              <a:t>    3:让slider跟随鼠标移动,并且鼠标箭头在slider正中间显示</a:t>
            </a:r>
            <a:endParaRPr lang="zh-CN" altLang="en-US"/>
          </a:p>
          <a:p>
            <a:r>
              <a:rPr lang="zh-CN" altLang="en-US"/>
              <a:t>    4:如果x值小于0时，让slider停留在left=0，如果x值大于(min-slider宽度)时,让slider停留在left=(min-slider宽度),y值同理</a:t>
            </a:r>
            <a:endParaRPr lang="zh-CN" altLang="en-US"/>
          </a:p>
          <a:p>
            <a:r>
              <a:rPr lang="zh-CN" altLang="en-US"/>
              <a:t>    5:如果鼠标移出minDiv时，让slider和maxDiv隐藏</a:t>
            </a:r>
            <a:endParaRPr lang="zh-CN" altLang="en-US"/>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a:xfrm>
            <a:off x="425977" y="102938"/>
            <a:ext cx="8292046" cy="653554"/>
          </a:xfrm>
        </p:spPr>
        <p:txBody>
          <a:bodyPr/>
          <a:p>
            <a:r>
              <a:rPr lang="en-US" altLang="zh-CN"/>
              <a:t>3.5 </a:t>
            </a:r>
            <a:r>
              <a:rPr lang="zh-CN" altLang="en-US"/>
              <a:t>代码实现</a:t>
            </a:r>
            <a:endParaRPr lang="zh-CN" altLang="en-US"/>
          </a:p>
        </p:txBody>
      </p:sp>
      <p:pic>
        <p:nvPicPr>
          <p:cNvPr id="7" name="图片 6" descr="放大镜js"/>
          <p:cNvPicPr>
            <a:picLocks noChangeAspect="1"/>
          </p:cNvPicPr>
          <p:nvPr/>
        </p:nvPicPr>
        <p:blipFill>
          <a:blip r:embed="rId1"/>
          <a:stretch>
            <a:fillRect/>
          </a:stretch>
        </p:blipFill>
        <p:spPr>
          <a:xfrm>
            <a:off x="2137410" y="414655"/>
            <a:ext cx="5533390" cy="6028690"/>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效果实现</a:t>
            </a:r>
            <a:endParaRPr lang="zh-CN" altLang="en-US"/>
          </a:p>
        </p:txBody>
      </p:sp>
      <p:sp>
        <p:nvSpPr>
          <p:cNvPr id="3" name="文本占位符 2"/>
          <p:cNvSpPr/>
          <p:nvPr>
            <p:ph type="body" idx="1"/>
          </p:nvPr>
        </p:nvSpPr>
        <p:spPr/>
        <p:txBody>
          <a:bodyPr/>
          <a:p>
            <a:endParaRPr lang="zh-CN" altLang="en-US"/>
          </a:p>
        </p:txBody>
      </p:sp>
      <p:pic>
        <p:nvPicPr>
          <p:cNvPr id="4" name="图片 3" descr="放大镜效果"/>
          <p:cNvPicPr>
            <a:picLocks noChangeAspect="1"/>
          </p:cNvPicPr>
          <p:nvPr/>
        </p:nvPicPr>
        <p:blipFill>
          <a:blip r:embed="rId1"/>
          <a:stretch>
            <a:fillRect/>
          </a:stretch>
        </p:blipFill>
        <p:spPr>
          <a:xfrm>
            <a:off x="1324610" y="1534160"/>
            <a:ext cx="6228715" cy="3504565"/>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p:nvPr>
            <p:ph type="title"/>
          </p:nvPr>
        </p:nvSpPr>
        <p:spPr>
          <a:xfrm>
            <a:off x="425976" y="339793"/>
            <a:ext cx="8292047" cy="653553"/>
          </a:xfrm>
          <a:prstGeom prst="rect">
            <a:avLst/>
          </a:prstGeom>
        </p:spPr>
        <p:txBody>
          <a:bodyPr/>
          <a:lstStyle>
            <a:lvl1pPr defTabSz="895985">
              <a:defRPr sz="3135"/>
            </a:lvl1pPr>
          </a:lstStyle>
          <a:p>
            <a:r>
              <a:t>随堂练习</a:t>
            </a:r>
          </a:p>
        </p:txBody>
      </p:sp>
      <p:sp>
        <p:nvSpPr>
          <p:cNvPr id="209" name="Shape 209"/>
          <p:cNvSpPr/>
          <p:nvPr>
            <p:ph type="body" idx="1"/>
          </p:nvPr>
        </p:nvSpPr>
        <p:spPr>
          <a:xfrm>
            <a:off x="419098" y="1450082"/>
            <a:ext cx="8292046" cy="4355182"/>
          </a:xfrm>
          <a:prstGeom prst="rect">
            <a:avLst/>
          </a:prstGeom>
        </p:spPr>
        <p:txBody>
          <a:bodyPr/>
          <a:lstStyle>
            <a:lvl1pPr>
              <a:lnSpc>
                <a:spcPct val="160000"/>
              </a:lnSpc>
            </a:lvl1pPr>
          </a:lstStyle>
          <a:p>
            <a:r>
              <a:rPr lang="zh-CN"/>
              <a:t>按之前的讲解独立实现</a:t>
            </a:r>
            <a:r>
              <a:t>放大镜效果</a:t>
            </a:r>
          </a:p>
        </p:txBody>
      </p:sp>
    </p:spTree>
  </p:cSld>
  <p:clrMapOvr>
    <a:masterClrMapping/>
  </p:clrMapOvr>
  <mc:AlternateContent xmlns:mc="http://schemas.openxmlformats.org/markup-compatibility/2006">
    <mc:Choice xmlns:p14="http://schemas.microsoft.com/office/powerpoint/2010/main" Requires="p14">
      <p:transition spd="slow" p14:dur="1200" advClick="0" advTm="2000">
        <p:blinds dir="vert"/>
      </p:transition>
    </mc:Choice>
    <mc:Fallback>
      <p:transition spd="slow" advClick="0" advTm="200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a:bodyPr>
          <a:p>
            <a:r>
              <a:rPr lang="zh-CN" altLang="en-US"/>
              <a:t>复习回顾</a:t>
            </a:r>
            <a:endParaRPr lang="zh-CN" altLang="en-US"/>
          </a:p>
        </p:txBody>
      </p:sp>
      <p:sp>
        <p:nvSpPr>
          <p:cNvPr id="3" name="文本占位符 2"/>
          <p:cNvSpPr/>
          <p:nvPr>
            <p:ph type="body" idx="1"/>
          </p:nvPr>
        </p:nvSpPr>
        <p:spPr/>
        <p:txBody>
          <a:bodyPr/>
          <a:p>
            <a:r>
              <a:rPr lang="zh-CN" altLang="en-US"/>
              <a:t>冒泡（事件传递）</a:t>
            </a:r>
            <a:endParaRPr lang="zh-CN" altLang="en-US"/>
          </a:p>
          <a:p>
            <a:pPr lvl="2"/>
            <a:r>
              <a:rPr lang="en-US" altLang="zh-CN"/>
              <a:t>stopPropagation</a:t>
            </a:r>
            <a:endParaRPr lang="en-US" altLang="zh-CN"/>
          </a:p>
          <a:p>
            <a:pPr lvl="2"/>
            <a:r>
              <a:rPr lang="en-US" altLang="zh-CN"/>
              <a:t>cancelBubble</a:t>
            </a:r>
            <a:endParaRPr lang="en-US" altLang="zh-CN"/>
          </a:p>
          <a:p>
            <a:r>
              <a:rPr lang="zh-CN" altLang="en-US"/>
              <a:t>事件绑定</a:t>
            </a:r>
            <a:endParaRPr lang="zh-CN" altLang="en-US"/>
          </a:p>
          <a:p>
            <a:pPr lvl="2"/>
            <a:r>
              <a:rPr lang="zh-CN" altLang="en-US"/>
              <a:t>addEventListener("事件类型","回调函数","false")</a:t>
            </a:r>
            <a:endParaRPr lang="zh-CN" altLang="en-US"/>
          </a:p>
          <a:p>
            <a:pPr lvl="2"/>
            <a:r>
              <a:rPr lang="zh-CN" altLang="en-US"/>
              <a:t>removeEventListener("事件类型","回调函数","false")</a:t>
            </a:r>
            <a:endParaRPr lang="zh-CN" altLang="en-US"/>
          </a:p>
          <a:p>
            <a:pPr lvl="2"/>
            <a:r>
              <a:rPr lang="zh-CN" altLang="en-US"/>
              <a:t>非火狐 mousewheel  </a:t>
            </a:r>
            <a:r>
              <a:rPr lang="en-US" altLang="zh-CN"/>
              <a:t>event.</a:t>
            </a:r>
            <a:r>
              <a:rPr lang="zh-CN" altLang="en-US"/>
              <a:t>wheelDelta</a:t>
            </a:r>
            <a:endParaRPr lang="zh-CN" altLang="en-US"/>
          </a:p>
          <a:p>
            <a:pPr lvl="2"/>
            <a:r>
              <a:rPr lang="zh-CN" altLang="en-US"/>
              <a:t>火狐 DOMMouseScroll   </a:t>
            </a:r>
            <a:r>
              <a:rPr lang="en-US" altLang="zh-CN"/>
              <a:t>event.</a:t>
            </a:r>
            <a:r>
              <a:rPr lang="zh-CN" altLang="en-US"/>
              <a:t>detail</a:t>
            </a:r>
            <a:endParaRPr lang="zh-CN" altLang="en-US"/>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p:nvPr>
            <p:ph type="title"/>
          </p:nvPr>
        </p:nvSpPr>
        <p:spPr>
          <a:xfrm>
            <a:off x="1574005" y="2108199"/>
            <a:ext cx="5995990" cy="1235076"/>
          </a:xfrm>
          <a:prstGeom prst="rect">
            <a:avLst/>
          </a:prstGeom>
        </p:spPr>
        <p:txBody>
          <a:bodyPr/>
          <a:lstStyle>
            <a:lvl1pPr>
              <a:defRPr sz="3600"/>
            </a:lvl1pPr>
          </a:lstStyle>
          <a:p>
            <a:r>
              <a:t>三、自定义滚动条</a:t>
            </a:r>
          </a:p>
        </p:txBody>
      </p:sp>
    </p:spTree>
  </p:cSld>
  <p:clrMapOvr>
    <a:masterClrMapping/>
  </p:clrMapOvr>
  <mc:AlternateContent xmlns:mc="http://schemas.openxmlformats.org/markup-compatibility/2006">
    <mc:Choice xmlns:p14="http://schemas.microsoft.com/office/powerpoint/2010/main" Requires="p14">
      <p:transition spd="slow" p14:dur="1200" advClick="0" advTm="2000">
        <p:wipe/>
      </p:transition>
    </mc:Choice>
    <mc:Fallback>
      <p:transition spd="slow" advClick="0" advTm="2000">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t>3.1 </a:t>
            </a:r>
            <a:r>
              <a:rPr lang="zh-CN" altLang="en-US"/>
              <a:t>预期效果展示</a:t>
            </a:r>
            <a:endParaRPr lang="zh-CN" altLang="en-US"/>
          </a:p>
        </p:txBody>
      </p:sp>
      <p:pic>
        <p:nvPicPr>
          <p:cNvPr id="4" name="图片 3" descr="自定义滚动条"/>
          <p:cNvPicPr>
            <a:picLocks noChangeAspect="1"/>
          </p:cNvPicPr>
          <p:nvPr/>
        </p:nvPicPr>
        <p:blipFill>
          <a:blip r:embed="rId1"/>
          <a:stretch>
            <a:fillRect/>
          </a:stretch>
        </p:blipFill>
        <p:spPr>
          <a:xfrm>
            <a:off x="2569210" y="1696085"/>
            <a:ext cx="3237865" cy="4228465"/>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p:nvPr>
            <p:ph type="title"/>
          </p:nvPr>
        </p:nvSpPr>
        <p:spPr>
          <a:xfrm>
            <a:off x="425976" y="339793"/>
            <a:ext cx="8292047" cy="653553"/>
          </a:xfrm>
          <a:prstGeom prst="rect">
            <a:avLst/>
          </a:prstGeom>
        </p:spPr>
        <p:txBody>
          <a:bodyPr/>
          <a:lstStyle/>
          <a:p>
            <a:pPr defTabSz="895985">
              <a:defRPr sz="3135"/>
            </a:pPr>
            <a:r>
              <a:t>3</a:t>
            </a:r>
            <a:r>
              <a:rPr lang="en-US"/>
              <a:t>.</a:t>
            </a:r>
            <a:r>
              <a:rPr lang="en-US" altLang="zh-CN"/>
              <a:t>2 </a:t>
            </a:r>
            <a:r>
              <a:t>自定义滚动条</a:t>
            </a:r>
            <a:r>
              <a:rPr lang="zh-CN"/>
              <a:t>原理分析</a:t>
            </a:r>
            <a:endParaRPr lang="zh-CN"/>
          </a:p>
        </p:txBody>
      </p:sp>
      <p:sp>
        <p:nvSpPr>
          <p:cNvPr id="229" name="Shape 229"/>
          <p:cNvSpPr/>
          <p:nvPr>
            <p:ph type="body" idx="1"/>
          </p:nvPr>
        </p:nvSpPr>
        <p:spPr>
          <a:xfrm>
            <a:off x="419098" y="1450082"/>
            <a:ext cx="8292046" cy="4355182"/>
          </a:xfrm>
          <a:prstGeom prst="rect">
            <a:avLst/>
          </a:prstGeom>
        </p:spPr>
        <p:txBody>
          <a:bodyPr/>
          <a:lstStyle/>
          <a:p>
            <a:pPr marL="357505" indent="-357505">
              <a:lnSpc>
                <a:spcPct val="135000"/>
              </a:lnSpc>
              <a:defRPr sz="1800"/>
            </a:pPr>
            <a:r>
              <a:t>外边框的高度除以文本高度=小滑块的高度除以滑块框的高度</a:t>
            </a:r>
          </a:p>
          <a:p>
            <a:pPr marL="357505" indent="-357505">
              <a:lnSpc>
                <a:spcPct val="135000"/>
              </a:lnSpc>
              <a:buSzTx/>
              <a:buNone/>
              <a:defRPr sz="1800"/>
            </a:pPr>
            <a:r>
              <a:t>	小滑块儿高度= 外边框的高度</a:t>
            </a:r>
            <a:r>
              <a:rPr lang="en-US"/>
              <a:t>/</a:t>
            </a:r>
            <a:r>
              <a:t>文本高度*滑块儿框的高度</a:t>
            </a:r>
          </a:p>
          <a:p>
            <a:pPr marL="357505" indent="-357505">
              <a:lnSpc>
                <a:spcPct val="135000"/>
              </a:lnSpc>
              <a:defRPr sz="1800"/>
            </a:pPr>
            <a:r>
              <a:t>maxMove = scroll.offsetHeight-moves.offsetHeight;</a:t>
            </a:r>
          </a:p>
          <a:p>
            <a:pPr marL="357505" indent="-357505">
              <a:lnSpc>
                <a:spcPct val="135000"/>
              </a:lnSpc>
              <a:buSzTx/>
              <a:buNone/>
              <a:defRPr sz="1800"/>
            </a:pPr>
            <a:r>
              <a:t>	小块儿可移动的最大距离=滚动框高度-小块儿高度</a:t>
            </a:r>
          </a:p>
          <a:p>
            <a:pPr marL="357505" indent="-357505">
              <a:lnSpc>
                <a:spcPct val="135000"/>
              </a:lnSpc>
              <a:defRPr sz="1800"/>
            </a:pPr>
            <a:r>
              <a:t>maxTxt = txt.offsetHeight-warp.clientHeight;</a:t>
            </a:r>
          </a:p>
          <a:p>
            <a:pPr marL="357505" indent="-357505">
              <a:lnSpc>
                <a:spcPct val="135000"/>
              </a:lnSpc>
              <a:buSzTx/>
              <a:buNone/>
              <a:defRPr sz="1800"/>
            </a:pPr>
            <a:r>
              <a:t>	文本可移动的最大距离=文本高度-外边框高度</a:t>
            </a:r>
          </a:p>
          <a:p>
            <a:pPr marL="357505" indent="-357505">
              <a:lnSpc>
                <a:spcPct val="135000"/>
              </a:lnSpc>
              <a:defRPr sz="1800"/>
            </a:pPr>
            <a:r>
              <a:t>txtT = mt/maxMove*maxTxt;</a:t>
            </a:r>
          </a:p>
          <a:p>
            <a:pPr marL="357505" indent="-357505">
              <a:lnSpc>
                <a:spcPct val="135000"/>
              </a:lnSpc>
              <a:buSzTx/>
              <a:buNone/>
              <a:defRPr sz="1800"/>
            </a:pPr>
            <a:r>
              <a:t>	文本的top值/ 文本可移动的最大距离= 小块儿的top值/小块儿可移动的最大距离  </a:t>
            </a:r>
          </a:p>
        </p:txBody>
      </p:sp>
    </p:spTree>
  </p:cSld>
  <p:clrMapOvr>
    <a:masterClrMapping/>
  </p:clrMapOvr>
  <mc:AlternateContent xmlns:mc="http://schemas.openxmlformats.org/markup-compatibility/2006">
    <mc:Choice xmlns:p14="http://schemas.microsoft.com/office/powerpoint/2010/main" Requires="p14">
      <p:transition spd="slow" p14:dur="1200" advClick="0" advTm="2000">
        <p:push dir="u"/>
      </p:transition>
    </mc:Choice>
    <mc:Fallback>
      <p:transition spd="slow" advClick="0" advTm="2000">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公式：</a:t>
            </a:r>
            <a:endParaRPr lang="zh-CN" altLang="en-US"/>
          </a:p>
        </p:txBody>
      </p:sp>
      <p:pic>
        <p:nvPicPr>
          <p:cNvPr id="5" name="图片 4" descr="公式"/>
          <p:cNvPicPr>
            <a:picLocks noChangeAspect="1"/>
          </p:cNvPicPr>
          <p:nvPr/>
        </p:nvPicPr>
        <p:blipFill>
          <a:blip r:embed="rId1"/>
          <a:stretch>
            <a:fillRect/>
          </a:stretch>
        </p:blipFill>
        <p:spPr>
          <a:xfrm>
            <a:off x="1970405" y="1266825"/>
            <a:ext cx="4799965" cy="4323715"/>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r>
              <a:rPr lang="en-US" altLang="zh-CN"/>
              <a:t>3.4 </a:t>
            </a:r>
            <a:r>
              <a:rPr lang="zh-CN" altLang="en-US"/>
              <a:t>代码实现</a:t>
            </a:r>
            <a:endParaRPr lang="zh-CN" altLang="en-US"/>
          </a:p>
        </p:txBody>
      </p:sp>
      <p:pic>
        <p:nvPicPr>
          <p:cNvPr id="7" name="图片 6" descr="找对象"/>
          <p:cNvPicPr>
            <a:picLocks noChangeAspect="1"/>
          </p:cNvPicPr>
          <p:nvPr/>
        </p:nvPicPr>
        <p:blipFill>
          <a:blip r:embed="rId1"/>
          <a:stretch>
            <a:fillRect/>
          </a:stretch>
        </p:blipFill>
        <p:spPr>
          <a:xfrm>
            <a:off x="802640" y="1555115"/>
            <a:ext cx="6986905" cy="3747770"/>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p:nvPr>
            <p:ph type="body" idx="1"/>
          </p:nvPr>
        </p:nvSpPr>
        <p:spPr>
          <a:xfrm>
            <a:off x="419100" y="156845"/>
            <a:ext cx="8291830" cy="6744335"/>
          </a:xfrm>
        </p:spPr>
        <p:txBody>
          <a:bodyPr/>
          <a:p>
            <a:r>
              <a:rPr lang="zh-CN" altLang="en-US"/>
              <a:t>需求:</a:t>
            </a:r>
            <a:endParaRPr lang="zh-CN" altLang="en-US"/>
          </a:p>
          <a:p>
            <a:pPr lvl="2"/>
            <a:r>
              <a:rPr lang="zh-CN" altLang="en-US"/>
              <a:t>   当点击键盘"下键"时,slider向下移动10px</a:t>
            </a:r>
            <a:endParaRPr lang="zh-CN" altLang="en-US"/>
          </a:p>
          <a:p>
            <a:pPr lvl="2"/>
            <a:r>
              <a:rPr lang="zh-CN" altLang="en-US"/>
              <a:t>   当点击键盘"上键"时,slider向上移动10px</a:t>
            </a:r>
            <a:endParaRPr lang="zh-CN" altLang="en-US"/>
          </a:p>
        </p:txBody>
      </p:sp>
      <p:pic>
        <p:nvPicPr>
          <p:cNvPr id="6" name="图片 5" descr="slider"/>
          <p:cNvPicPr>
            <a:picLocks noChangeAspect="1"/>
          </p:cNvPicPr>
          <p:nvPr/>
        </p:nvPicPr>
        <p:blipFill>
          <a:blip r:embed="rId1"/>
          <a:srcRect r="53663" b="40994"/>
          <a:stretch>
            <a:fillRect/>
          </a:stretch>
        </p:blipFill>
        <p:spPr>
          <a:xfrm>
            <a:off x="2545080" y="1716405"/>
            <a:ext cx="3662680" cy="2955925"/>
          </a:xfrm>
          <a:prstGeom prst="rect">
            <a:avLst/>
          </a:prstGeom>
        </p:spPr>
      </p:pic>
      <p:pic>
        <p:nvPicPr>
          <p:cNvPr id="7" name="图片 6" descr="slider"/>
          <p:cNvPicPr>
            <a:picLocks noChangeAspect="1"/>
          </p:cNvPicPr>
          <p:nvPr/>
        </p:nvPicPr>
        <p:blipFill>
          <a:blip r:embed="rId1"/>
          <a:srcRect t="57739"/>
          <a:stretch>
            <a:fillRect/>
          </a:stretch>
        </p:blipFill>
        <p:spPr>
          <a:xfrm>
            <a:off x="709295" y="4784090"/>
            <a:ext cx="7904480" cy="2117090"/>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p:nvPr>
            <p:ph type="body" idx="1"/>
          </p:nvPr>
        </p:nvSpPr>
        <p:spPr>
          <a:xfrm>
            <a:off x="419100" y="337820"/>
            <a:ext cx="8291830" cy="5467985"/>
          </a:xfrm>
        </p:spPr>
        <p:txBody>
          <a:bodyPr/>
          <a:p>
            <a:r>
              <a:rPr lang="zh-CN" altLang="en-US"/>
              <a:t>给wrap添加滚轮事件(滚轮向上滚动，slider向下移动)</a:t>
            </a:r>
            <a:endParaRPr lang="zh-CN" altLang="en-US"/>
          </a:p>
        </p:txBody>
      </p:sp>
      <p:pic>
        <p:nvPicPr>
          <p:cNvPr id="6" name="图片 5" descr="wrap"/>
          <p:cNvPicPr>
            <a:picLocks noChangeAspect="1"/>
          </p:cNvPicPr>
          <p:nvPr/>
        </p:nvPicPr>
        <p:blipFill>
          <a:blip r:embed="rId1"/>
          <a:stretch>
            <a:fillRect/>
          </a:stretch>
        </p:blipFill>
        <p:spPr>
          <a:xfrm>
            <a:off x="1615440" y="1600835"/>
            <a:ext cx="5196840" cy="3656330"/>
          </a:xfrm>
          <a:prstGeom prst="rect">
            <a:avLst/>
          </a:prstGeom>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p:nvPr>
            <p:ph type="body" idx="1"/>
          </p:nvPr>
        </p:nvSpPr>
        <p:spPr>
          <a:xfrm>
            <a:off x="419100" y="310515"/>
            <a:ext cx="8291830" cy="5495290"/>
          </a:xfrm>
        </p:spPr>
        <p:txBody>
          <a:bodyPr/>
          <a:p>
            <a:r>
              <a:rPr lang="zh-CN" altLang="en-US"/>
              <a:t>拖拽和点击效果：</a:t>
            </a:r>
            <a:endParaRPr lang="zh-CN" altLang="en-US"/>
          </a:p>
        </p:txBody>
      </p:sp>
      <p:pic>
        <p:nvPicPr>
          <p:cNvPr id="8" name="图片 7" descr="效果"/>
          <p:cNvPicPr>
            <a:picLocks noChangeAspect="1"/>
          </p:cNvPicPr>
          <p:nvPr/>
        </p:nvPicPr>
        <p:blipFill>
          <a:blip r:embed="rId1"/>
          <a:stretch>
            <a:fillRect/>
          </a:stretch>
        </p:blipFill>
        <p:spPr>
          <a:xfrm>
            <a:off x="1560830" y="1285875"/>
            <a:ext cx="5600065" cy="4761865"/>
          </a:xfrm>
          <a:prstGeom prst="rect">
            <a:avLst/>
          </a:prstGeom>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p:nvPr>
            <p:ph type="title"/>
          </p:nvPr>
        </p:nvSpPr>
        <p:spPr>
          <a:xfrm>
            <a:off x="467543" y="404664"/>
            <a:ext cx="8292047" cy="653553"/>
          </a:xfrm>
          <a:prstGeom prst="rect">
            <a:avLst/>
          </a:prstGeom>
        </p:spPr>
        <p:txBody>
          <a:bodyPr/>
          <a:lstStyle/>
          <a:p>
            <a:pPr>
              <a:defRPr sz="2400"/>
            </a:pPr>
            <a:r>
              <a:rPr sz="3200"/>
              <a:t>3.</a:t>
            </a:r>
            <a:r>
              <a:rPr lang="en-US" sz="3200"/>
              <a:t>3 </a:t>
            </a:r>
            <a:r>
              <a:rPr sz="3200"/>
              <a:t>阻止默认事件</a:t>
            </a:r>
            <a:endParaRPr sz="3200"/>
          </a:p>
        </p:txBody>
      </p:sp>
      <p:sp>
        <p:nvSpPr>
          <p:cNvPr id="232" name="Shape 232"/>
          <p:cNvSpPr/>
          <p:nvPr>
            <p:ph type="body" idx="1"/>
          </p:nvPr>
        </p:nvSpPr>
        <p:spPr>
          <a:xfrm>
            <a:off x="419098" y="1450082"/>
            <a:ext cx="8292046" cy="4355182"/>
          </a:xfrm>
          <a:prstGeom prst="rect">
            <a:avLst/>
          </a:prstGeom>
        </p:spPr>
        <p:txBody>
          <a:bodyPr/>
          <a:lstStyle/>
          <a:p>
            <a:pPr marL="357505" indent="-357505">
              <a:defRPr sz="2800"/>
            </a:pPr>
            <a:r>
              <a:t>submit按钮默认是执行表单提交的。如何做才能不让他跳转呢?这就需要我们拦截系统默认事件我 们可以通过 return false 来拦截系统默认的事件我们还可以使用 preventDefault 来拦截,只是 preventDefault 对ie6--ie8不兼容 </a:t>
            </a:r>
          </a:p>
        </p:txBody>
      </p:sp>
    </p:spTree>
  </p:cSld>
  <p:clrMapOvr>
    <a:masterClrMapping/>
  </p:clrMapOvr>
  <mc:AlternateContent xmlns:mc="http://schemas.openxmlformats.org/markup-compatibility/2006">
    <mc:Choice xmlns:p14="http://schemas.microsoft.com/office/powerpoint/2010/main" Requires="p14">
      <p:transition spd="slow" p14:dur="1200" advClick="0" advTm="2000">
        <p:dissolve/>
      </p:transition>
    </mc:Choice>
    <mc:Fallback>
      <p:transition spd="slow" advClick="0" advTm="2000">
        <p:dissolv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p:nvPr>
            <p:ph type="body" idx="1"/>
          </p:nvPr>
        </p:nvSpPr>
        <p:spPr>
          <a:xfrm>
            <a:off x="419100" y="393700"/>
            <a:ext cx="8291830" cy="5412105"/>
          </a:xfrm>
        </p:spPr>
        <p:txBody>
          <a:bodyPr/>
          <a:p>
            <a:r>
              <a:rPr lang="zh-CN" altLang="en-US"/>
              <a:t>阻止默认事件</a:t>
            </a:r>
            <a:endParaRPr lang="zh-CN" altLang="en-US"/>
          </a:p>
          <a:p>
            <a:pPr marL="0" indent="0">
              <a:buNone/>
            </a:pPr>
            <a:endParaRPr lang="zh-CN" altLang="en-US"/>
          </a:p>
        </p:txBody>
      </p:sp>
      <p:pic>
        <p:nvPicPr>
          <p:cNvPr id="6" name="图片 5" descr="阻止默认事件"/>
          <p:cNvPicPr>
            <a:picLocks noChangeAspect="1"/>
          </p:cNvPicPr>
          <p:nvPr/>
        </p:nvPicPr>
        <p:blipFill>
          <a:blip r:embed="rId1"/>
          <a:stretch>
            <a:fillRect/>
          </a:stretch>
        </p:blipFill>
        <p:spPr>
          <a:xfrm>
            <a:off x="1350645" y="1395730"/>
            <a:ext cx="6100445" cy="406654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p:nvPr/>
        </p:nvSpPr>
        <p:spPr>
          <a:xfrm>
            <a:off x="2149474" y="1921916"/>
            <a:ext cx="4900614" cy="1801813"/>
          </a:xfrm>
          <a:custGeom>
            <a:avLst/>
            <a:gdLst/>
            <a:ahLst/>
            <a:cxnLst>
              <a:cxn ang="0">
                <a:pos x="wd2" y="hd2"/>
              </a:cxn>
              <a:cxn ang="5400000">
                <a:pos x="wd2" y="hd2"/>
              </a:cxn>
              <a:cxn ang="10800000">
                <a:pos x="wd2" y="hd2"/>
              </a:cxn>
              <a:cxn ang="16200000">
                <a:pos x="wd2" y="hd2"/>
              </a:cxn>
            </a:cxnLst>
            <a:rect l="0" t="0" r="r" b="b"/>
            <a:pathLst>
              <a:path w="21600" h="21600" extrusionOk="0">
                <a:moveTo>
                  <a:pt x="4901" y="0"/>
                </a:moveTo>
                <a:lnTo>
                  <a:pt x="21600" y="0"/>
                </a:lnTo>
                <a:lnTo>
                  <a:pt x="21600" y="12090"/>
                </a:lnTo>
                <a:lnTo>
                  <a:pt x="16744" y="21600"/>
                </a:lnTo>
                <a:lnTo>
                  <a:pt x="0" y="21600"/>
                </a:lnTo>
                <a:lnTo>
                  <a:pt x="0" y="9599"/>
                </a:lnTo>
                <a:close/>
              </a:path>
            </a:pathLst>
          </a:custGeom>
          <a:solidFill>
            <a:schemeClr val="accent1"/>
          </a:solidFill>
          <a:ln w="12700">
            <a:miter lim="400000"/>
          </a:ln>
        </p:spPr>
        <p:txBody>
          <a:bodyPr lIns="45719" rIns="45719" anchor="ctr"/>
          <a:lstStyle/>
          <a:p>
            <a:pPr algn="ctr">
              <a:defRPr>
                <a:solidFill>
                  <a:srgbClr val="FFFFFF"/>
                </a:solidFill>
              </a:defRPr>
            </a:pPr>
          </a:p>
        </p:txBody>
      </p:sp>
      <p:sp>
        <p:nvSpPr>
          <p:cNvPr id="172" name="Shape 172"/>
          <p:cNvSpPr/>
          <p:nvPr/>
        </p:nvSpPr>
        <p:spPr>
          <a:xfrm flipH="1">
            <a:off x="1646238" y="1556791"/>
            <a:ext cx="2103437" cy="1517652"/>
          </a:xfrm>
          <a:prstGeom prst="line">
            <a:avLst/>
          </a:prstGeom>
          <a:ln w="12700">
            <a:solidFill>
              <a:srgbClr val="AC411D"/>
            </a:solidFill>
            <a:miter/>
          </a:ln>
        </p:spPr>
        <p:txBody>
          <a:bodyPr lIns="45719" rIns="45719"/>
          <a:lstStyle/>
          <a:p/>
        </p:txBody>
      </p:sp>
      <p:sp>
        <p:nvSpPr>
          <p:cNvPr id="173" name="Shape 173"/>
          <p:cNvSpPr/>
          <p:nvPr/>
        </p:nvSpPr>
        <p:spPr>
          <a:xfrm flipH="1">
            <a:off x="5403850" y="2590253"/>
            <a:ext cx="2103439" cy="1517651"/>
          </a:xfrm>
          <a:prstGeom prst="line">
            <a:avLst/>
          </a:prstGeom>
          <a:ln w="12700">
            <a:solidFill>
              <a:srgbClr val="AC411D"/>
            </a:solidFill>
            <a:miter/>
          </a:ln>
        </p:spPr>
        <p:txBody>
          <a:bodyPr lIns="45719" rIns="45719"/>
          <a:lstStyle/>
          <a:p/>
        </p:txBody>
      </p:sp>
      <p:sp>
        <p:nvSpPr>
          <p:cNvPr id="174" name="Shape 174"/>
          <p:cNvSpPr/>
          <p:nvPr/>
        </p:nvSpPr>
        <p:spPr>
          <a:xfrm>
            <a:off x="5469806" y="1921916"/>
            <a:ext cx="663189" cy="1170941"/>
          </a:xfrm>
          <a:prstGeom prst="rect">
            <a:avLst/>
          </a:prstGeom>
          <a:ln w="12700">
            <a:miter lim="400000"/>
          </a:ln>
        </p:spPr>
        <p:txBody>
          <a:bodyPr wrap="none" lIns="45719" rIns="45719">
            <a:spAutoFit/>
          </a:bodyPr>
          <a:lstStyle>
            <a:lvl1pPr>
              <a:defRPr sz="6000" spc="400">
                <a:solidFill>
                  <a:srgbClr val="FFFFFF"/>
                </a:solidFill>
                <a:effectLst>
                  <a:outerShdw dist="25400" dir="2700000" rotWithShape="0">
                    <a:srgbClr val="000000">
                      <a:alpha val="29000"/>
                    </a:srgbClr>
                  </a:outerShdw>
                </a:effectLst>
                <a:latin typeface="Arial Black" panose="020B0A04020102020204"/>
                <a:ea typeface="Arial Black" panose="020B0A04020102020204"/>
                <a:cs typeface="Arial Black" panose="020B0A04020102020204"/>
                <a:sym typeface="Arial Black" panose="020B0A04020102020204"/>
              </a:defRPr>
            </a:lvl1pPr>
          </a:lstStyle>
          <a:p>
            <a:r>
              <a:t>8</a:t>
            </a:r>
          </a:p>
        </p:txBody>
      </p:sp>
      <p:sp>
        <p:nvSpPr>
          <p:cNvPr id="175" name="Shape 175"/>
          <p:cNvSpPr/>
          <p:nvPr/>
        </p:nvSpPr>
        <p:spPr>
          <a:xfrm>
            <a:off x="2195735" y="2780927"/>
            <a:ext cx="4270376" cy="662941"/>
          </a:xfrm>
          <a:prstGeom prst="rect">
            <a:avLst/>
          </a:prstGeom>
          <a:ln w="12700">
            <a:miter lim="400000"/>
          </a:ln>
        </p:spPr>
        <p:txBody>
          <a:bodyPr lIns="45719" rIns="45719">
            <a:spAutoFit/>
          </a:bodyPr>
          <a:lstStyle>
            <a:lvl1pPr algn="ctr">
              <a:lnSpc>
                <a:spcPct val="150000"/>
              </a:lnSpc>
              <a:defRPr sz="32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事件对象</a:t>
            </a:r>
          </a:p>
        </p:txBody>
      </p:sp>
      <p:sp>
        <p:nvSpPr>
          <p:cNvPr id="176" name="Shape 176"/>
          <p:cNvSpPr/>
          <p:nvPr/>
        </p:nvSpPr>
        <p:spPr>
          <a:xfrm>
            <a:off x="5011737" y="2179091"/>
            <a:ext cx="561341" cy="662941"/>
          </a:xfrm>
          <a:prstGeom prst="rect">
            <a:avLst/>
          </a:prstGeom>
          <a:ln w="12700">
            <a:miter lim="400000"/>
          </a:ln>
        </p:spPr>
        <p:txBody>
          <a:bodyPr wrap="none" lIns="45719" rIns="45719">
            <a:spAutoFit/>
          </a:bodyPr>
          <a:lstStyle>
            <a:lvl1pPr>
              <a:defRPr sz="3200" b="1" spc="400">
                <a:solidFill>
                  <a:srgbClr val="FFFFFF"/>
                </a:solidFill>
                <a:effectLst>
                  <a:outerShdw dist="25400" dir="2700000" rotWithShape="0">
                    <a:srgbClr val="000000">
                      <a:alpha val="29000"/>
                    </a:srgbClr>
                  </a:outerShdw>
                </a:effectLst>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第</a:t>
            </a:r>
          </a:p>
        </p:txBody>
      </p:sp>
      <p:sp>
        <p:nvSpPr>
          <p:cNvPr id="177" name="Shape 177"/>
          <p:cNvSpPr/>
          <p:nvPr/>
        </p:nvSpPr>
        <p:spPr>
          <a:xfrm>
            <a:off x="6057899" y="2179091"/>
            <a:ext cx="561341" cy="662941"/>
          </a:xfrm>
          <a:prstGeom prst="rect">
            <a:avLst/>
          </a:prstGeom>
          <a:ln w="12700">
            <a:miter lim="400000"/>
          </a:ln>
        </p:spPr>
        <p:txBody>
          <a:bodyPr wrap="none" lIns="45719" rIns="45719">
            <a:spAutoFit/>
          </a:bodyPr>
          <a:lstStyle>
            <a:lvl1pPr>
              <a:defRPr sz="3200" b="1" spc="400">
                <a:solidFill>
                  <a:srgbClr val="FFFFFF"/>
                </a:solidFill>
                <a:effectLst>
                  <a:outerShdw dist="25400" dir="2700000" rotWithShape="0">
                    <a:srgbClr val="000000">
                      <a:alpha val="29000"/>
                    </a:srgbClr>
                  </a:outerShdw>
                </a:effectLst>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天</a:t>
            </a:r>
          </a:p>
        </p:txBody>
      </p:sp>
    </p:spTree>
  </p:cSld>
  <p:clrMapOvr>
    <a:masterClrMapping/>
  </p:clrMapOvr>
  <mc:AlternateContent xmlns:mc="http://schemas.openxmlformats.org/markup-compatibility/2006">
    <mc:Choice xmlns:p14="http://schemas.microsoft.com/office/powerpoint/2010/main" Requires="p14">
      <p:transition spd="slow" p14:dur="1200" advClick="0" advTm="2000">
        <p14:ripple/>
      </p:transition>
    </mc:Choice>
    <mc:Fallback>
      <p:transition spd="slow" advClick="0" advTm="2000">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175"/>
                                        </p:tgtEl>
                                        <p:attrNameLst>
                                          <p:attrName>style.visibility</p:attrName>
                                        </p:attrNameLst>
                                      </p:cBhvr>
                                      <p:to>
                                        <p:strVal val="visible"/>
                                      </p:to>
                                    </p:set>
                                    <p:animEffect transition="in" filter="wipe(left)">
                                      <p:cBhvr>
                                        <p:cTn id="7" dur="5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75" grpId="1"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p:nvPr>
            <p:ph type="title"/>
          </p:nvPr>
        </p:nvSpPr>
        <p:spPr>
          <a:xfrm>
            <a:off x="425976" y="339793"/>
            <a:ext cx="8292047" cy="653553"/>
          </a:xfrm>
          <a:prstGeom prst="rect">
            <a:avLst/>
          </a:prstGeom>
        </p:spPr>
        <p:txBody>
          <a:bodyPr/>
          <a:lstStyle/>
          <a:p>
            <a:pPr defTabSz="895985">
              <a:defRPr sz="3135"/>
            </a:pPr>
            <a:r>
              <a:t>课堂练习</a:t>
            </a:r>
          </a:p>
        </p:txBody>
      </p:sp>
      <p:sp>
        <p:nvSpPr>
          <p:cNvPr id="235" name="Shape 235"/>
          <p:cNvSpPr/>
          <p:nvPr>
            <p:ph type="body" idx="1"/>
          </p:nvPr>
        </p:nvSpPr>
        <p:spPr>
          <a:xfrm>
            <a:off x="419098" y="1450082"/>
            <a:ext cx="8292046" cy="4355182"/>
          </a:xfrm>
          <a:prstGeom prst="rect">
            <a:avLst/>
          </a:prstGeom>
        </p:spPr>
        <p:txBody>
          <a:bodyPr/>
          <a:lstStyle/>
          <a:p>
            <a:r>
              <a:t>完成自定义滚动条制作</a:t>
            </a:r>
          </a:p>
        </p:txBody>
      </p:sp>
    </p:spTree>
  </p:cSld>
  <p:clrMapOvr>
    <a:masterClrMapping/>
  </p:clrMapOvr>
  <mc:AlternateContent xmlns:mc="http://schemas.openxmlformats.org/markup-compatibility/2006">
    <mc:Choice xmlns:p14="http://schemas.microsoft.com/office/powerpoint/2010/main" Requires="p14">
      <p:transition spd="slow" p14:dur="1200" advClick="0" advTm="2000">
        <p:blinds dir="vert"/>
      </p:transition>
    </mc:Choice>
    <mc:Fallback>
      <p:transition spd="slow" advClick="0" advTm="2000">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p:nvPr>
            <p:ph type="title"/>
          </p:nvPr>
        </p:nvSpPr>
        <p:spPr>
          <a:xfrm>
            <a:off x="1574005" y="2108199"/>
            <a:ext cx="5995990" cy="1235076"/>
          </a:xfrm>
          <a:prstGeom prst="rect">
            <a:avLst/>
          </a:prstGeom>
        </p:spPr>
        <p:txBody>
          <a:bodyPr>
            <a:normAutofit fontScale="90000"/>
          </a:bodyPr>
          <a:lstStyle/>
          <a:p>
            <a:pPr defTabSz="374650">
              <a:defRPr sz="1310"/>
            </a:pPr>
            <a:br/>
            <a:br/>
            <a:br/>
            <a:br/>
            <a:br/>
            <a:r>
              <a:rPr sz="4400"/>
              <a:t>四、 碰撞检测</a:t>
            </a:r>
            <a:endParaRPr sz="4400"/>
          </a:p>
        </p:txBody>
      </p:sp>
    </p:spTree>
  </p:cSld>
  <p:clrMapOvr>
    <a:masterClrMapping/>
  </p:clrMapOvr>
  <mc:AlternateContent xmlns:mc="http://schemas.openxmlformats.org/markup-compatibility/2006">
    <mc:Choice xmlns:p14="http://schemas.microsoft.com/office/powerpoint/2010/main" Requires="p14">
      <p:transition spd="slow" p14:dur="1200" advClick="0" advTm="2000">
        <p:wipe/>
      </p:transition>
    </mc:Choice>
    <mc:Fallback>
      <p:transition spd="slow" advClick="0" advTm="2000">
        <p:wip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效果演示</a:t>
            </a:r>
            <a:endParaRPr lang="zh-CN" altLang="en-US"/>
          </a:p>
        </p:txBody>
      </p:sp>
      <p:sp>
        <p:nvSpPr>
          <p:cNvPr id="3" name="文本占位符 2"/>
          <p:cNvSpPr/>
          <p:nvPr>
            <p:ph type="body" idx="1"/>
          </p:nvPr>
        </p:nvSpPr>
        <p:spPr/>
        <p:txBody>
          <a:bodyPr/>
          <a:p>
            <a:endParaRPr lang="zh-CN" altLang="en-US"/>
          </a:p>
        </p:txBody>
      </p:sp>
      <p:pic>
        <p:nvPicPr>
          <p:cNvPr id="4" name="图片 3" descr="碰后"/>
          <p:cNvPicPr>
            <a:picLocks noChangeAspect="1"/>
          </p:cNvPicPr>
          <p:nvPr/>
        </p:nvPicPr>
        <p:blipFill>
          <a:blip r:embed="rId1"/>
          <a:stretch>
            <a:fillRect/>
          </a:stretch>
        </p:blipFill>
        <p:spPr>
          <a:xfrm>
            <a:off x="5260975" y="1112520"/>
            <a:ext cx="3676015" cy="4161790"/>
          </a:xfrm>
          <a:prstGeom prst="rect">
            <a:avLst/>
          </a:prstGeom>
        </p:spPr>
      </p:pic>
      <p:pic>
        <p:nvPicPr>
          <p:cNvPr id="5" name="图片 4" descr="碰前"/>
          <p:cNvPicPr>
            <a:picLocks noChangeAspect="1"/>
          </p:cNvPicPr>
          <p:nvPr/>
        </p:nvPicPr>
        <p:blipFill>
          <a:blip r:embed="rId2"/>
          <a:stretch>
            <a:fillRect/>
          </a:stretch>
        </p:blipFill>
        <p:spPr>
          <a:xfrm>
            <a:off x="419100" y="1112520"/>
            <a:ext cx="4514215" cy="4180840"/>
          </a:xfrm>
          <a:prstGeom prst="rect">
            <a:avLst/>
          </a:prstGeom>
        </p:spPr>
      </p:pic>
      <p:sp>
        <p:nvSpPr>
          <p:cNvPr id="7" name="上弧形箭头 6"/>
          <p:cNvSpPr/>
          <p:nvPr/>
        </p:nvSpPr>
        <p:spPr>
          <a:xfrm>
            <a:off x="3937635" y="716915"/>
            <a:ext cx="4248785" cy="1368425"/>
          </a:xfrm>
          <a:prstGeom prst="curvedDownArrow">
            <a:avLst/>
          </a:prstGeom>
          <a:solidFill>
            <a:srgbClr val="FFFFFF"/>
          </a:solidFill>
          <a:ln w="12700" cap="flat">
            <a:solidFill>
              <a:schemeClr val="accent1"/>
            </a:solidFill>
            <a:prstDash val="solid"/>
            <a:miter lim="8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ctr" forceAA="0" upright="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chemeClr val="tx1"/>
              </a:solidFill>
              <a:effectLst/>
              <a:uFillTx/>
              <a:latin typeface="+mn-lt"/>
              <a:ea typeface="+mn-ea"/>
              <a:cs typeface="+mn-cs"/>
              <a:sym typeface="Calibri" panose="020F0502020204030204"/>
            </a:endParaRPr>
          </a:p>
        </p:txBody>
      </p:sp>
      <p:sp>
        <p:nvSpPr>
          <p:cNvPr id="8" name="矩形标注 7"/>
          <p:cNvSpPr/>
          <p:nvPr/>
        </p:nvSpPr>
        <p:spPr>
          <a:xfrm>
            <a:off x="5220335" y="2706371"/>
            <a:ext cx="1656080" cy="364489"/>
          </a:xfrm>
          <a:prstGeom prst="wedgeRectCallout">
            <a:avLst>
              <a:gd name="adj1" fmla="val 58128"/>
              <a:gd name="adj2" fmla="val -158885"/>
            </a:avLst>
          </a:prstGeom>
          <a:solidFill>
            <a:srgbClr val="FFFFFF"/>
          </a:solidFill>
          <a:ln w="12700" cap="flat">
            <a:solidFill>
              <a:schemeClr val="accent1"/>
            </a:solidFill>
            <a:prstDash val="solid"/>
            <a:miter lim="8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ctr"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5F5F5F"/>
                </a:solidFill>
                <a:effectLst/>
                <a:uFillTx/>
                <a:latin typeface="+mn-lt"/>
                <a:ea typeface="+mn-ea"/>
                <a:cs typeface="+mn-cs"/>
                <a:sym typeface="Calibri" panose="020F0502020204030204"/>
              </a:rPr>
              <a:t>小鸟碰撞管道</a:t>
            </a:r>
            <a:endParaRPr kumimoji="0" lang="zh-CN" altLang="en-US" sz="1800" b="0" i="0" u="none" strike="noStrike" cap="none" spc="0" normalizeH="0" baseline="0">
              <a:ln>
                <a:noFill/>
              </a:ln>
              <a:solidFill>
                <a:srgbClr val="5F5F5F"/>
              </a:solidFill>
              <a:effectLst/>
              <a:uFillTx/>
              <a:latin typeface="+mn-lt"/>
              <a:ea typeface="+mn-ea"/>
              <a:cs typeface="+mn-cs"/>
              <a:sym typeface="Calibri" panose="020F0502020204030204"/>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p:nvPr>
            <p:ph type="title"/>
          </p:nvPr>
        </p:nvSpPr>
        <p:spPr>
          <a:xfrm>
            <a:off x="467543" y="404664"/>
            <a:ext cx="8292047" cy="653553"/>
          </a:xfrm>
          <a:prstGeom prst="rect">
            <a:avLst/>
          </a:prstGeom>
        </p:spPr>
        <p:txBody>
          <a:bodyPr/>
          <a:lstStyle/>
          <a:p>
            <a:pPr>
              <a:defRPr sz="2400"/>
            </a:pPr>
            <a:r>
              <a:rPr sz="3200"/>
              <a:t>碰撞检测</a:t>
            </a:r>
            <a:r>
              <a:rPr sz="3200">
                <a:sym typeface="+mn-ea"/>
              </a:rPr>
              <a:t>核心算法</a:t>
            </a:r>
            <a:endParaRPr sz="3200">
              <a:sym typeface="+mn-ea"/>
            </a:endParaRPr>
          </a:p>
        </p:txBody>
      </p:sp>
      <p:sp>
        <p:nvSpPr>
          <p:cNvPr id="240" name="Shape 240"/>
          <p:cNvSpPr/>
          <p:nvPr>
            <p:ph type="body" idx="1"/>
          </p:nvPr>
        </p:nvSpPr>
        <p:spPr>
          <a:xfrm>
            <a:off x="395535" y="1268760"/>
            <a:ext cx="8292047" cy="4355182"/>
          </a:xfrm>
          <a:prstGeom prst="rect">
            <a:avLst/>
          </a:prstGeom>
        </p:spPr>
        <p:txBody>
          <a:bodyPr/>
          <a:lstStyle/>
          <a:p>
            <a:pPr marL="353695" indent="-353695" algn="l" defTabSz="904875">
              <a:spcBef>
                <a:spcPts val="500"/>
              </a:spcBef>
              <a:defRPr sz="2770">
                <a:solidFill>
                  <a:srgbClr val="C00000"/>
                </a:solidFill>
                <a:latin typeface="Yuanti SC Regular"/>
                <a:ea typeface="Yuanti SC Regular"/>
                <a:cs typeface="Yuanti SC Regular"/>
                <a:sym typeface="Yuanti SC Regular"/>
              </a:defRPr>
            </a:pPr>
            <a:r>
              <a:t>在一些小游戏中,我们需要检测,例如贪吃蛇的蛇是否碰到了食物,在这里就需要用到“碰撞检 测”。碰撞检测的核心算法是:(碰撞物体的宽度+碰撞物体距离边框的距离 )和 (被 碰撞物体距离边框的距离)进行比较,如果前边条件大于后边条件,则可以认为已经发生碰撞了。</a:t>
            </a:r>
          </a:p>
        </p:txBody>
      </p:sp>
    </p:spTree>
  </p:cSld>
  <p:clrMapOvr>
    <a:masterClrMapping/>
  </p:clrMapOvr>
  <mc:AlternateContent xmlns:mc="http://schemas.openxmlformats.org/markup-compatibility/2006">
    <mc:Choice xmlns:p14="http://schemas.microsoft.com/office/powerpoint/2010/main" Requires="p14">
      <p:transition spd="slow" p14:dur="1200" advClick="0" advTm="2000">
        <p:dissolve/>
      </p:transition>
    </mc:Choice>
    <mc:Fallback>
      <p:transition spd="slow" advClick="0" advTm="2000">
        <p:dissolv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Shape 242"/>
          <p:cNvSpPr/>
          <p:nvPr>
            <p:ph type="title"/>
          </p:nvPr>
        </p:nvSpPr>
        <p:spPr>
          <a:xfrm>
            <a:off x="467543" y="404664"/>
            <a:ext cx="8292047" cy="653553"/>
          </a:xfrm>
          <a:prstGeom prst="rect">
            <a:avLst/>
          </a:prstGeom>
        </p:spPr>
        <p:txBody>
          <a:bodyPr/>
          <a:lstStyle/>
          <a:p>
            <a:pPr>
              <a:defRPr sz="2400"/>
            </a:pPr>
            <a:r>
              <a:rPr sz="3200"/>
              <a:t>碰撞检测</a:t>
            </a:r>
            <a:r>
              <a:rPr lang="zh-CN" sz="3200"/>
              <a:t>具体分析</a:t>
            </a:r>
            <a:endParaRPr lang="zh-CN" sz="3200"/>
          </a:p>
        </p:txBody>
      </p:sp>
      <p:sp>
        <p:nvSpPr>
          <p:cNvPr id="243" name="Shape 243"/>
          <p:cNvSpPr/>
          <p:nvPr>
            <p:ph type="body" idx="1"/>
          </p:nvPr>
        </p:nvSpPr>
        <p:spPr>
          <a:xfrm>
            <a:off x="395535" y="1268760"/>
            <a:ext cx="8292047" cy="4355182"/>
          </a:xfrm>
          <a:prstGeom prst="rect">
            <a:avLst/>
          </a:prstGeom>
        </p:spPr>
        <p:txBody>
          <a:bodyPr/>
          <a:lstStyle/>
          <a:p>
            <a:pPr marL="357505" indent="-357505" algn="l">
              <a:defRPr sz="1800">
                <a:solidFill>
                  <a:srgbClr val="C00000"/>
                </a:solidFill>
                <a:latin typeface="Yuanti SC Regular"/>
                <a:ea typeface="Yuanti SC Regular"/>
                <a:cs typeface="Yuanti SC Regular"/>
                <a:sym typeface="Yuanti SC Regular"/>
              </a:defRPr>
            </a:pPr>
            <a:r>
              <a:t>检测两个矩形是否发生了碰撞,就是检测矩形的上下左右四个边是否发生重叠交叉。 以下是发生碰撞的条件: </a:t>
            </a:r>
            <a:endParaRPr sz="4000">
              <a:solidFill>
                <a:schemeClr val="accent5"/>
              </a:solidFill>
            </a:endParaRPr>
          </a:p>
          <a:p>
            <a:pPr marL="357505" indent="-357505" algn="l">
              <a:defRPr sz="1800">
                <a:solidFill>
                  <a:srgbClr val="C00000"/>
                </a:solidFill>
                <a:latin typeface="Yuanti SC Regular"/>
                <a:ea typeface="Yuanti SC Regular"/>
                <a:cs typeface="Yuanti SC Regular"/>
                <a:sym typeface="Yuanti SC Regular"/>
              </a:defRPr>
            </a:pPr>
            <a:r>
              <a:t>左侧碰撞:碰撞物体的右边距 &gt; 被碰撞物体左边距 </a:t>
            </a:r>
            <a:endParaRPr sz="4000">
              <a:solidFill>
                <a:schemeClr val="accent5"/>
              </a:solidFill>
            </a:endParaRPr>
          </a:p>
          <a:p>
            <a:pPr marL="357505" indent="-357505" algn="l">
              <a:defRPr sz="1800">
                <a:solidFill>
                  <a:srgbClr val="C00000"/>
                </a:solidFill>
                <a:latin typeface="Yuanti SC Regular"/>
                <a:ea typeface="Yuanti SC Regular"/>
                <a:cs typeface="Yuanti SC Regular"/>
                <a:sym typeface="Yuanti SC Regular"/>
              </a:defRPr>
            </a:pPr>
            <a:r>
              <a:t>右侧碰撞:碰撞物体的左边距 &lt; 被碰撞物体的右边距 </a:t>
            </a:r>
            <a:endParaRPr sz="4000">
              <a:solidFill>
                <a:schemeClr val="accent5"/>
              </a:solidFill>
            </a:endParaRPr>
          </a:p>
          <a:p>
            <a:pPr marL="357505" indent="-357505" algn="l">
              <a:defRPr sz="1800">
                <a:solidFill>
                  <a:srgbClr val="C00000"/>
                </a:solidFill>
                <a:latin typeface="Yuanti SC Regular"/>
                <a:ea typeface="Yuanti SC Regular"/>
                <a:cs typeface="Yuanti SC Regular"/>
                <a:sym typeface="Yuanti SC Regular"/>
              </a:defRPr>
            </a:pPr>
            <a:r>
              <a:t>顶部碰撞:碰撞物体的底部 &gt; 被碰撞物体的顶部 </a:t>
            </a:r>
            <a:endParaRPr sz="4000">
              <a:solidFill>
                <a:schemeClr val="accent5"/>
              </a:solidFill>
            </a:endParaRPr>
          </a:p>
          <a:p>
            <a:pPr marL="357505" indent="-357505" algn="l">
              <a:defRPr sz="1800">
                <a:solidFill>
                  <a:srgbClr val="C00000"/>
                </a:solidFill>
                <a:latin typeface="Yuanti SC Regular"/>
                <a:ea typeface="Yuanti SC Regular"/>
                <a:cs typeface="Yuanti SC Regular"/>
                <a:sym typeface="Yuanti SC Regular"/>
              </a:defRPr>
            </a:pPr>
            <a:r>
              <a:t>底部碰撞:碰撞物体的顶部 &lt; 被碰撞物体的底部 </a:t>
            </a:r>
          </a:p>
          <a:p>
            <a:pPr marL="357505" indent="-357505" algn="l">
              <a:defRPr sz="1800">
                <a:solidFill>
                  <a:srgbClr val="C00000"/>
                </a:solidFill>
                <a:latin typeface="Yuanti SC Regular"/>
                <a:ea typeface="Yuanti SC Regular"/>
                <a:cs typeface="Yuanti SC Regular"/>
                <a:sym typeface="Yuanti SC Regular"/>
              </a:defRPr>
            </a:pPr>
            <a:r>
              <a:t>应同时满足上述四个条件所以用判断符&amp;&amp;连接</a:t>
            </a:r>
          </a:p>
        </p:txBody>
      </p:sp>
    </p:spTree>
  </p:cSld>
  <p:clrMapOvr>
    <a:masterClrMapping/>
  </p:clrMapOvr>
  <mc:AlternateContent xmlns:mc="http://schemas.openxmlformats.org/markup-compatibility/2006">
    <mc:Choice xmlns:p14="http://schemas.microsoft.com/office/powerpoint/2010/main" Requires="p14">
      <p:transition spd="slow" p14:dur="1200" advClick="0" advTm="2000">
        <p:dissolve/>
      </p:transition>
    </mc:Choice>
    <mc:Fallback>
      <p:transition spd="slow" advClick="0" advTm="2000">
        <p:dissolv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r>
              <a:rPr lang="zh-CN" altLang="en-US"/>
              <a:t>代码实现</a:t>
            </a:r>
            <a:endParaRPr lang="zh-CN" altLang="en-US"/>
          </a:p>
        </p:txBody>
      </p:sp>
      <p:pic>
        <p:nvPicPr>
          <p:cNvPr id="6" name="图片 5" descr="碰撞代码"/>
          <p:cNvPicPr>
            <a:picLocks noChangeAspect="1"/>
          </p:cNvPicPr>
          <p:nvPr/>
        </p:nvPicPr>
        <p:blipFill>
          <a:blip r:embed="rId1"/>
          <a:stretch>
            <a:fillRect/>
          </a:stretch>
        </p:blipFill>
        <p:spPr>
          <a:xfrm>
            <a:off x="523875" y="1255395"/>
            <a:ext cx="7923530" cy="5028565"/>
          </a:xfrm>
          <a:prstGeom prst="rect">
            <a:avLst/>
          </a:prstGeom>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p:nvPr>
            <p:ph type="title"/>
          </p:nvPr>
        </p:nvSpPr>
        <p:spPr>
          <a:xfrm>
            <a:off x="425976" y="339793"/>
            <a:ext cx="8292047" cy="653553"/>
          </a:xfrm>
          <a:prstGeom prst="rect">
            <a:avLst/>
          </a:prstGeom>
        </p:spPr>
        <p:txBody>
          <a:bodyPr/>
          <a:lstStyle/>
          <a:p>
            <a:pPr defTabSz="895985">
              <a:defRPr sz="3135"/>
            </a:pPr>
            <a:r>
              <a:t>3.课堂练习</a:t>
            </a:r>
          </a:p>
        </p:txBody>
      </p:sp>
      <p:sp>
        <p:nvSpPr>
          <p:cNvPr id="246" name="Shape 246"/>
          <p:cNvSpPr/>
          <p:nvPr>
            <p:ph type="body" idx="1"/>
          </p:nvPr>
        </p:nvSpPr>
        <p:spPr>
          <a:xfrm>
            <a:off x="419098" y="1450082"/>
            <a:ext cx="8292046" cy="4355182"/>
          </a:xfrm>
          <a:prstGeom prst="rect">
            <a:avLst/>
          </a:prstGeom>
        </p:spPr>
        <p:txBody>
          <a:bodyPr/>
          <a:lstStyle/>
          <a:p>
            <a:pPr marL="357505" indent="-357505">
              <a:defRPr sz="2400">
                <a:solidFill>
                  <a:srgbClr val="C00000"/>
                </a:solidFill>
              </a:defRPr>
            </a:pPr>
            <a:r>
              <a:t>拖动小块儿移动，与另一个小块儿发生碰撞，碰撞过后改变小块儿的背景颜色。</a:t>
            </a:r>
          </a:p>
          <a:p>
            <a:pPr marL="357505" indent="-357505">
              <a:buSzTx/>
              <a:buNone/>
              <a:defRPr sz="2400">
                <a:solidFill>
                  <a:srgbClr val="C00000"/>
                </a:solidFill>
              </a:defRPr>
            </a:pPr>
            <a:r>
              <a:t>	</a:t>
            </a:r>
          </a:p>
        </p:txBody>
      </p:sp>
    </p:spTree>
  </p:cSld>
  <p:clrMapOvr>
    <a:masterClrMapping/>
  </p:clrMapOvr>
  <mc:AlternateContent xmlns:mc="http://schemas.openxmlformats.org/markup-compatibility/2006">
    <mc:Choice xmlns:p14="http://schemas.microsoft.com/office/powerpoint/2010/main" Requires="p14">
      <p:transition spd="slow" p14:dur="1200" advClick="0" advTm="2000">
        <p:blinds dir="vert"/>
      </p:transition>
    </mc:Choice>
    <mc:Fallback>
      <p:transition spd="slow" advClick="0" advTm="2000">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ph type="title"/>
          </p:nvPr>
        </p:nvSpPr>
        <p:spPr>
          <a:xfrm>
            <a:off x="425976" y="339793"/>
            <a:ext cx="8292047" cy="653553"/>
          </a:xfrm>
          <a:prstGeom prst="rect">
            <a:avLst/>
          </a:prstGeom>
        </p:spPr>
        <p:txBody>
          <a:bodyPr/>
          <a:lstStyle>
            <a:lvl1pPr defTabSz="895985">
              <a:defRPr sz="3135"/>
            </a:lvl1pPr>
          </a:lstStyle>
          <a:p>
            <a:r>
              <a:t>课后作业</a:t>
            </a:r>
          </a:p>
        </p:txBody>
      </p:sp>
      <p:sp>
        <p:nvSpPr>
          <p:cNvPr id="249" name="Shape 249"/>
          <p:cNvSpPr/>
          <p:nvPr>
            <p:ph type="body" idx="1"/>
          </p:nvPr>
        </p:nvSpPr>
        <p:spPr>
          <a:xfrm>
            <a:off x="419098" y="1450082"/>
            <a:ext cx="8292046" cy="4355182"/>
          </a:xfrm>
          <a:prstGeom prst="rect">
            <a:avLst/>
          </a:prstGeom>
        </p:spPr>
        <p:txBody>
          <a:bodyPr/>
          <a:lstStyle/>
          <a:p>
            <a:pPr>
              <a:defRPr>
                <a:solidFill>
                  <a:srgbClr val="C00000"/>
                </a:solidFill>
              </a:defRPr>
            </a:pPr>
            <a:r>
              <a:t>随机出5~8个div做成的小块儿，且出现位置随机，拖动可移动小块儿与其他小块儿发生碰撞并改变发生碰撞的小块儿的背景颜色</a:t>
            </a:r>
            <a:endParaRPr lang="zh-CN"/>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nvSpPr>
        <p:spPr>
          <a:xfrm>
            <a:off x="3591111" y="2729228"/>
            <a:ext cx="1961780" cy="726441"/>
          </a:xfrm>
          <a:prstGeom prst="rect">
            <a:avLst/>
          </a:prstGeom>
          <a:ln w="12700">
            <a:miter lim="400000"/>
          </a:ln>
        </p:spPr>
        <p:txBody>
          <a:bodyPr lIns="45719" rIns="45719">
            <a:spAutoFit/>
          </a:bodyPr>
          <a:lstStyle>
            <a:lvl1pPr>
              <a:defRPr sz="3600"/>
            </a:lvl1pPr>
          </a:lstStyle>
          <a:p>
            <a:r>
              <a:t>谢谢观赏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title"/>
          </p:nvPr>
        </p:nvSpPr>
        <p:spPr/>
        <p:txBody>
          <a:bodyPr/>
          <a:lstStyle/>
          <a:p>
            <a:r>
              <a:rPr lang="zh-CN" altLang="en-US" dirty="0" smtClean="0"/>
              <a:t>本单元重点与难点</a:t>
            </a:r>
            <a:endParaRPr lang="zh-CN" altLang="en-US" dirty="0" smtClean="0"/>
          </a:p>
        </p:txBody>
      </p:sp>
      <p:sp>
        <p:nvSpPr>
          <p:cNvPr id="119" name="矩形 118"/>
          <p:cNvSpPr/>
          <p:nvPr/>
        </p:nvSpPr>
        <p:spPr>
          <a:xfrm>
            <a:off x="5435600" y="2420516"/>
            <a:ext cx="2952750"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72000" bIns="72000"/>
          <a:lstStyle/>
          <a:p>
            <a:pPr algn="just" eaLnBrk="1" fontAlgn="auto" hangingPunct="1">
              <a:lnSpc>
                <a:spcPct val="130000"/>
              </a:lnSpc>
              <a:spcBef>
                <a:spcPts val="0"/>
              </a:spcBef>
              <a:spcAft>
                <a:spcPts val="0"/>
              </a:spcAft>
              <a:defRPr/>
            </a:pPr>
            <a:r>
              <a:rPr lang="zh-CN" altLang="en-US" dirty="0" smtClean="0">
                <a:solidFill>
                  <a:schemeClr val="accent5">
                    <a:lumMod val="50000"/>
                  </a:schemeClr>
                </a:solidFill>
                <a:latin typeface="+mn-ea"/>
              </a:rPr>
              <a:t>现在让我们一起开始新的学习里程吧！</a:t>
            </a:r>
            <a:endParaRPr lang="en-US" altLang="zh-CN" dirty="0" smtClean="0">
              <a:solidFill>
                <a:schemeClr val="accent5">
                  <a:lumMod val="50000"/>
                </a:schemeClr>
              </a:solidFill>
              <a:latin typeface="+mn-ea"/>
            </a:endParaRPr>
          </a:p>
        </p:txBody>
      </p:sp>
      <p:sp>
        <p:nvSpPr>
          <p:cNvPr id="16" name="任意多边形 15"/>
          <p:cNvSpPr/>
          <p:nvPr/>
        </p:nvSpPr>
        <p:spPr>
          <a:xfrm>
            <a:off x="1588" y="1772816"/>
            <a:ext cx="1562100" cy="785813"/>
          </a:xfrm>
          <a:custGeom>
            <a:avLst/>
            <a:gdLst>
              <a:gd name="connsiteX0" fmla="*/ 4762 w 1561693"/>
              <a:gd name="connsiteY0" fmla="*/ 0 h 785951"/>
              <a:gd name="connsiteX1" fmla="*/ 1561693 w 1561693"/>
              <a:gd name="connsiteY1" fmla="*/ 366541 h 785951"/>
              <a:gd name="connsiteX2" fmla="*/ 1561693 w 1561693"/>
              <a:gd name="connsiteY2" fmla="*/ 785951 h 785951"/>
              <a:gd name="connsiteX3" fmla="*/ 0 w 1561693"/>
              <a:gd name="connsiteY3" fmla="*/ 419707 h 785951"/>
              <a:gd name="connsiteX4" fmla="*/ 4762 w 1561693"/>
              <a:gd name="connsiteY4" fmla="*/ 0 h 785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693" h="785951">
                <a:moveTo>
                  <a:pt x="4762" y="0"/>
                </a:moveTo>
                <a:lnTo>
                  <a:pt x="1561693" y="366541"/>
                </a:lnTo>
                <a:lnTo>
                  <a:pt x="1561693" y="785951"/>
                </a:lnTo>
                <a:lnTo>
                  <a:pt x="0" y="419707"/>
                </a:lnTo>
                <a:cubicBezTo>
                  <a:pt x="0" y="309967"/>
                  <a:pt x="4762" y="109740"/>
                  <a:pt x="47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任意多边形 16"/>
          <p:cNvSpPr/>
          <p:nvPr/>
        </p:nvSpPr>
        <p:spPr>
          <a:xfrm>
            <a:off x="1565275" y="1955379"/>
            <a:ext cx="881063" cy="598487"/>
          </a:xfrm>
          <a:custGeom>
            <a:avLst/>
            <a:gdLst>
              <a:gd name="connsiteX0" fmla="*/ 881118 w 881118"/>
              <a:gd name="connsiteY0" fmla="*/ 0 h 597925"/>
              <a:gd name="connsiteX1" fmla="*/ 881118 w 881118"/>
              <a:gd name="connsiteY1" fmla="*/ 415076 h 597925"/>
              <a:gd name="connsiteX2" fmla="*/ 0 w 881118"/>
              <a:gd name="connsiteY2" fmla="*/ 597925 h 597925"/>
              <a:gd name="connsiteX3" fmla="*/ 0 w 881118"/>
              <a:gd name="connsiteY3" fmla="*/ 182416 h 597925"/>
              <a:gd name="connsiteX4" fmla="*/ 881118 w 881118"/>
              <a:gd name="connsiteY4" fmla="*/ 0 h 597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1118" h="597925">
                <a:moveTo>
                  <a:pt x="881118" y="0"/>
                </a:moveTo>
                <a:lnTo>
                  <a:pt x="881118" y="415076"/>
                </a:lnTo>
                <a:lnTo>
                  <a:pt x="0" y="597925"/>
                </a:lnTo>
                <a:lnTo>
                  <a:pt x="0" y="182416"/>
                </a:lnTo>
                <a:lnTo>
                  <a:pt x="881118"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8" name="任意多边形 17"/>
          <p:cNvSpPr/>
          <p:nvPr/>
        </p:nvSpPr>
        <p:spPr>
          <a:xfrm>
            <a:off x="2447925" y="1955379"/>
            <a:ext cx="2495550" cy="879475"/>
          </a:xfrm>
          <a:custGeom>
            <a:avLst/>
            <a:gdLst>
              <a:gd name="connsiteX0" fmla="*/ 0 w 2495301"/>
              <a:gd name="connsiteY0" fmla="*/ 0 h 880630"/>
              <a:gd name="connsiteX1" fmla="*/ 2495301 w 2495301"/>
              <a:gd name="connsiteY1" fmla="*/ 465225 h 880630"/>
              <a:gd name="connsiteX2" fmla="*/ 2495301 w 2495301"/>
              <a:gd name="connsiteY2" fmla="*/ 880630 h 880630"/>
              <a:gd name="connsiteX3" fmla="*/ 0 w 2495301"/>
              <a:gd name="connsiteY3" fmla="*/ 416933 h 880630"/>
              <a:gd name="connsiteX4" fmla="*/ 0 w 2495301"/>
              <a:gd name="connsiteY4" fmla="*/ 0 h 880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301" h="880630">
                <a:moveTo>
                  <a:pt x="0" y="0"/>
                </a:moveTo>
                <a:lnTo>
                  <a:pt x="2495301" y="465225"/>
                </a:lnTo>
                <a:lnTo>
                  <a:pt x="2495301" y="880630"/>
                </a:lnTo>
                <a:lnTo>
                  <a:pt x="0" y="416933"/>
                </a:lnTo>
                <a:lnTo>
                  <a:pt x="0" y="0"/>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solidFill>
                <a:srgbClr val="FFFFFF"/>
              </a:solidFill>
              <a:latin typeface="+mn-ea"/>
            </a:endParaRPr>
          </a:p>
        </p:txBody>
      </p:sp>
      <p:sp>
        <p:nvSpPr>
          <p:cNvPr id="19" name="矩形 18"/>
          <p:cNvSpPr/>
          <p:nvPr/>
        </p:nvSpPr>
        <p:spPr>
          <a:xfrm>
            <a:off x="1751764" y="2132112"/>
            <a:ext cx="515980" cy="264177"/>
          </a:xfrm>
          <a:prstGeom prst="rect">
            <a:avLst/>
          </a:prstGeom>
        </p:spPr>
        <p:txBody>
          <a:bodyPr wrap="none">
            <a:prstTxWarp prst="textSlantUp">
              <a:avLst>
                <a:gd name="adj" fmla="val 20312"/>
              </a:avLst>
            </a:prstTxWarp>
            <a:spAutoFit/>
          </a:bodyPr>
          <a:lstStyle/>
          <a:p>
            <a:pPr algn="ctr" eaLnBrk="1" fontAlgn="auto" hangingPunct="1">
              <a:spcBef>
                <a:spcPts val="0"/>
              </a:spcBef>
              <a:spcAft>
                <a:spcPts val="0"/>
              </a:spcAft>
              <a:defRPr/>
            </a:pPr>
            <a:r>
              <a:rPr lang="zh-CN" altLang="en-US" sz="1100" dirty="0" smtClean="0">
                <a:solidFill>
                  <a:srgbClr val="FFFFFF"/>
                </a:solidFill>
                <a:latin typeface="+mj-ea"/>
                <a:ea typeface="+mj-ea"/>
              </a:rPr>
              <a:t>重点</a:t>
            </a:r>
            <a:r>
              <a:rPr lang="en-US" altLang="zh-CN" sz="1100" dirty="0" smtClean="0">
                <a:solidFill>
                  <a:srgbClr val="FFFFFF"/>
                </a:solidFill>
                <a:latin typeface="+mj-ea"/>
                <a:ea typeface="+mj-ea"/>
              </a:rPr>
              <a:t>1</a:t>
            </a:r>
            <a:endParaRPr lang="zh-CN" altLang="en-US" sz="1100" dirty="0">
              <a:solidFill>
                <a:srgbClr val="FFFFFF"/>
              </a:solidFill>
              <a:latin typeface="+mj-ea"/>
              <a:ea typeface="+mj-ea"/>
            </a:endParaRPr>
          </a:p>
        </p:txBody>
      </p:sp>
      <p:sp>
        <p:nvSpPr>
          <p:cNvPr id="20" name="矩形 19"/>
          <p:cNvSpPr/>
          <p:nvPr/>
        </p:nvSpPr>
        <p:spPr>
          <a:xfrm>
            <a:off x="2743652" y="2115884"/>
            <a:ext cx="1806792" cy="528354"/>
          </a:xfrm>
          <a:prstGeom prst="rect">
            <a:avLst/>
          </a:prstGeom>
        </p:spPr>
        <p:txBody>
          <a:bodyPr wrap="none">
            <a:prstTxWarp prst="textSlantDown">
              <a:avLst>
                <a:gd name="adj" fmla="val 38366"/>
              </a:avLst>
            </a:prstTxWarp>
            <a:spAutoFit/>
          </a:bodyPr>
          <a:lstStyle/>
          <a:p>
            <a:pPr algn="ctr" eaLnBrk="1" fontAlgn="auto" hangingPunct="1">
              <a:spcBef>
                <a:spcPts val="0"/>
              </a:spcBef>
              <a:spcAft>
                <a:spcPts val="0"/>
              </a:spcAft>
              <a:defRPr/>
            </a:pPr>
            <a:r>
              <a:rPr lang="zh-CN" altLang="en-US" b="1" dirty="0" smtClean="0">
                <a:solidFill>
                  <a:srgbClr val="FFFFFF"/>
                </a:solidFill>
                <a:latin typeface="+mn-ea"/>
              </a:rPr>
              <a:t>滚轮事件</a:t>
            </a:r>
            <a:endParaRPr lang="zh-CN" altLang="en-US" b="1" dirty="0">
              <a:solidFill>
                <a:srgbClr val="FFFFFF"/>
              </a:solidFill>
              <a:latin typeface="+mn-ea"/>
              <a:ea typeface="+mn-ea"/>
            </a:endParaRPr>
          </a:p>
        </p:txBody>
      </p:sp>
      <p:sp>
        <p:nvSpPr>
          <p:cNvPr id="21" name="任意多边形 20"/>
          <p:cNvSpPr/>
          <p:nvPr/>
        </p:nvSpPr>
        <p:spPr>
          <a:xfrm>
            <a:off x="1588" y="2509416"/>
            <a:ext cx="1562100" cy="785813"/>
          </a:xfrm>
          <a:custGeom>
            <a:avLst/>
            <a:gdLst>
              <a:gd name="connsiteX0" fmla="*/ 4762 w 1561693"/>
              <a:gd name="connsiteY0" fmla="*/ 0 h 785951"/>
              <a:gd name="connsiteX1" fmla="*/ 1561693 w 1561693"/>
              <a:gd name="connsiteY1" fmla="*/ 366541 h 785951"/>
              <a:gd name="connsiteX2" fmla="*/ 1561693 w 1561693"/>
              <a:gd name="connsiteY2" fmla="*/ 785951 h 785951"/>
              <a:gd name="connsiteX3" fmla="*/ 0 w 1561693"/>
              <a:gd name="connsiteY3" fmla="*/ 419707 h 785951"/>
              <a:gd name="connsiteX4" fmla="*/ 4762 w 1561693"/>
              <a:gd name="connsiteY4" fmla="*/ 0 h 785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693" h="785951">
                <a:moveTo>
                  <a:pt x="4762" y="0"/>
                </a:moveTo>
                <a:lnTo>
                  <a:pt x="1561693" y="366541"/>
                </a:lnTo>
                <a:lnTo>
                  <a:pt x="1561693" y="785951"/>
                </a:lnTo>
                <a:lnTo>
                  <a:pt x="0" y="419707"/>
                </a:lnTo>
                <a:cubicBezTo>
                  <a:pt x="0" y="309967"/>
                  <a:pt x="4762" y="109740"/>
                  <a:pt x="476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任意多边形 21"/>
          <p:cNvSpPr/>
          <p:nvPr/>
        </p:nvSpPr>
        <p:spPr>
          <a:xfrm>
            <a:off x="1565275" y="2691979"/>
            <a:ext cx="881063" cy="598487"/>
          </a:xfrm>
          <a:custGeom>
            <a:avLst/>
            <a:gdLst>
              <a:gd name="connsiteX0" fmla="*/ 881118 w 881118"/>
              <a:gd name="connsiteY0" fmla="*/ 0 h 597925"/>
              <a:gd name="connsiteX1" fmla="*/ 881118 w 881118"/>
              <a:gd name="connsiteY1" fmla="*/ 415076 h 597925"/>
              <a:gd name="connsiteX2" fmla="*/ 0 w 881118"/>
              <a:gd name="connsiteY2" fmla="*/ 597925 h 597925"/>
              <a:gd name="connsiteX3" fmla="*/ 0 w 881118"/>
              <a:gd name="connsiteY3" fmla="*/ 182416 h 597925"/>
              <a:gd name="connsiteX4" fmla="*/ 881118 w 881118"/>
              <a:gd name="connsiteY4" fmla="*/ 0 h 597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1118" h="597925">
                <a:moveTo>
                  <a:pt x="881118" y="0"/>
                </a:moveTo>
                <a:lnTo>
                  <a:pt x="881118" y="415076"/>
                </a:lnTo>
                <a:lnTo>
                  <a:pt x="0" y="597925"/>
                </a:lnTo>
                <a:lnTo>
                  <a:pt x="0" y="182416"/>
                </a:lnTo>
                <a:lnTo>
                  <a:pt x="881118"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23" name="任意多边形 22"/>
          <p:cNvSpPr/>
          <p:nvPr/>
        </p:nvSpPr>
        <p:spPr>
          <a:xfrm>
            <a:off x="2447925" y="2691979"/>
            <a:ext cx="2495550" cy="881062"/>
          </a:xfrm>
          <a:custGeom>
            <a:avLst/>
            <a:gdLst>
              <a:gd name="connsiteX0" fmla="*/ 0 w 2495301"/>
              <a:gd name="connsiteY0" fmla="*/ 0 h 880630"/>
              <a:gd name="connsiteX1" fmla="*/ 2495301 w 2495301"/>
              <a:gd name="connsiteY1" fmla="*/ 465225 h 880630"/>
              <a:gd name="connsiteX2" fmla="*/ 2495301 w 2495301"/>
              <a:gd name="connsiteY2" fmla="*/ 880630 h 880630"/>
              <a:gd name="connsiteX3" fmla="*/ 0 w 2495301"/>
              <a:gd name="connsiteY3" fmla="*/ 416933 h 880630"/>
              <a:gd name="connsiteX4" fmla="*/ 0 w 2495301"/>
              <a:gd name="connsiteY4" fmla="*/ 0 h 880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301" h="880630">
                <a:moveTo>
                  <a:pt x="0" y="0"/>
                </a:moveTo>
                <a:lnTo>
                  <a:pt x="2495301" y="465225"/>
                </a:lnTo>
                <a:lnTo>
                  <a:pt x="2495301" y="880630"/>
                </a:lnTo>
                <a:lnTo>
                  <a:pt x="0" y="416933"/>
                </a:lnTo>
                <a:lnTo>
                  <a:pt x="0" y="0"/>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solidFill>
                <a:srgbClr val="FFFFFF"/>
              </a:solidFill>
              <a:latin typeface="+mn-ea"/>
            </a:endParaRPr>
          </a:p>
        </p:txBody>
      </p:sp>
      <p:sp>
        <p:nvSpPr>
          <p:cNvPr id="25" name="矩形 24"/>
          <p:cNvSpPr/>
          <p:nvPr/>
        </p:nvSpPr>
        <p:spPr>
          <a:xfrm>
            <a:off x="2743652" y="2852551"/>
            <a:ext cx="1806792" cy="528354"/>
          </a:xfrm>
          <a:prstGeom prst="rect">
            <a:avLst/>
          </a:prstGeom>
        </p:spPr>
        <p:txBody>
          <a:bodyPr wrap="none">
            <a:prstTxWarp prst="textSlantDown">
              <a:avLst>
                <a:gd name="adj" fmla="val 38366"/>
              </a:avLst>
            </a:prstTxWarp>
            <a:spAutoFit/>
          </a:bodyPr>
          <a:lstStyle/>
          <a:p>
            <a:pPr algn="ctr" eaLnBrk="1" fontAlgn="auto" hangingPunct="1">
              <a:spcBef>
                <a:spcPts val="0"/>
              </a:spcBef>
              <a:spcAft>
                <a:spcPts val="0"/>
              </a:spcAft>
              <a:defRPr/>
            </a:pPr>
            <a:r>
              <a:rPr lang="zh-CN" altLang="en-US" b="1" dirty="0">
                <a:solidFill>
                  <a:srgbClr val="FFFFFF"/>
                </a:solidFill>
                <a:latin typeface="+mn-ea"/>
                <a:ea typeface="+mn-ea"/>
              </a:rPr>
              <a:t>放大镜效果</a:t>
            </a:r>
            <a:endParaRPr lang="zh-CN" altLang="en-US" b="1" dirty="0">
              <a:solidFill>
                <a:srgbClr val="FFFFFF"/>
              </a:solidFill>
              <a:latin typeface="+mn-ea"/>
              <a:ea typeface="+mn-ea"/>
            </a:endParaRPr>
          </a:p>
        </p:txBody>
      </p:sp>
      <p:sp>
        <p:nvSpPr>
          <p:cNvPr id="26" name="任意多边形 25"/>
          <p:cNvSpPr/>
          <p:nvPr/>
        </p:nvSpPr>
        <p:spPr>
          <a:xfrm>
            <a:off x="1588" y="3246016"/>
            <a:ext cx="1562100" cy="785813"/>
          </a:xfrm>
          <a:custGeom>
            <a:avLst/>
            <a:gdLst>
              <a:gd name="connsiteX0" fmla="*/ 4762 w 1561693"/>
              <a:gd name="connsiteY0" fmla="*/ 0 h 785951"/>
              <a:gd name="connsiteX1" fmla="*/ 1561693 w 1561693"/>
              <a:gd name="connsiteY1" fmla="*/ 366541 h 785951"/>
              <a:gd name="connsiteX2" fmla="*/ 1561693 w 1561693"/>
              <a:gd name="connsiteY2" fmla="*/ 785951 h 785951"/>
              <a:gd name="connsiteX3" fmla="*/ 0 w 1561693"/>
              <a:gd name="connsiteY3" fmla="*/ 419707 h 785951"/>
              <a:gd name="connsiteX4" fmla="*/ 4762 w 1561693"/>
              <a:gd name="connsiteY4" fmla="*/ 0 h 785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693" h="785951">
                <a:moveTo>
                  <a:pt x="4762" y="0"/>
                </a:moveTo>
                <a:lnTo>
                  <a:pt x="1561693" y="366541"/>
                </a:lnTo>
                <a:lnTo>
                  <a:pt x="1561693" y="785951"/>
                </a:lnTo>
                <a:lnTo>
                  <a:pt x="0" y="419707"/>
                </a:lnTo>
                <a:cubicBezTo>
                  <a:pt x="0" y="309967"/>
                  <a:pt x="4762" y="109740"/>
                  <a:pt x="476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任意多边形 26"/>
          <p:cNvSpPr/>
          <p:nvPr/>
        </p:nvSpPr>
        <p:spPr>
          <a:xfrm>
            <a:off x="1565275" y="3428579"/>
            <a:ext cx="881063" cy="598487"/>
          </a:xfrm>
          <a:custGeom>
            <a:avLst/>
            <a:gdLst>
              <a:gd name="connsiteX0" fmla="*/ 881118 w 881118"/>
              <a:gd name="connsiteY0" fmla="*/ 0 h 597925"/>
              <a:gd name="connsiteX1" fmla="*/ 881118 w 881118"/>
              <a:gd name="connsiteY1" fmla="*/ 415076 h 597925"/>
              <a:gd name="connsiteX2" fmla="*/ 0 w 881118"/>
              <a:gd name="connsiteY2" fmla="*/ 597925 h 597925"/>
              <a:gd name="connsiteX3" fmla="*/ 0 w 881118"/>
              <a:gd name="connsiteY3" fmla="*/ 182416 h 597925"/>
              <a:gd name="connsiteX4" fmla="*/ 881118 w 881118"/>
              <a:gd name="connsiteY4" fmla="*/ 0 h 597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1118" h="597925">
                <a:moveTo>
                  <a:pt x="881118" y="0"/>
                </a:moveTo>
                <a:lnTo>
                  <a:pt x="881118" y="415076"/>
                </a:lnTo>
                <a:lnTo>
                  <a:pt x="0" y="597925"/>
                </a:lnTo>
                <a:lnTo>
                  <a:pt x="0" y="182416"/>
                </a:lnTo>
                <a:lnTo>
                  <a:pt x="881118"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28" name="任意多边形 27"/>
          <p:cNvSpPr/>
          <p:nvPr/>
        </p:nvSpPr>
        <p:spPr>
          <a:xfrm>
            <a:off x="2447925" y="3428579"/>
            <a:ext cx="2495550" cy="881062"/>
          </a:xfrm>
          <a:custGeom>
            <a:avLst/>
            <a:gdLst>
              <a:gd name="connsiteX0" fmla="*/ 0 w 2495301"/>
              <a:gd name="connsiteY0" fmla="*/ 0 h 880630"/>
              <a:gd name="connsiteX1" fmla="*/ 2495301 w 2495301"/>
              <a:gd name="connsiteY1" fmla="*/ 465225 h 880630"/>
              <a:gd name="connsiteX2" fmla="*/ 2495301 w 2495301"/>
              <a:gd name="connsiteY2" fmla="*/ 880630 h 880630"/>
              <a:gd name="connsiteX3" fmla="*/ 0 w 2495301"/>
              <a:gd name="connsiteY3" fmla="*/ 416933 h 880630"/>
              <a:gd name="connsiteX4" fmla="*/ 0 w 2495301"/>
              <a:gd name="connsiteY4" fmla="*/ 0 h 880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301" h="880630">
                <a:moveTo>
                  <a:pt x="0" y="0"/>
                </a:moveTo>
                <a:lnTo>
                  <a:pt x="2495301" y="465225"/>
                </a:lnTo>
                <a:lnTo>
                  <a:pt x="2495301" y="880630"/>
                </a:lnTo>
                <a:lnTo>
                  <a:pt x="0" y="416933"/>
                </a:lnTo>
                <a:lnTo>
                  <a:pt x="0" y="0"/>
                </a:lnTo>
                <a:close/>
              </a:path>
            </a:pathLst>
          </a:cu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solidFill>
                <a:srgbClr val="FFFFFF"/>
              </a:solidFill>
              <a:latin typeface="+mn-ea"/>
            </a:endParaRPr>
          </a:p>
        </p:txBody>
      </p:sp>
      <p:sp>
        <p:nvSpPr>
          <p:cNvPr id="30" name="矩形 29"/>
          <p:cNvSpPr/>
          <p:nvPr/>
        </p:nvSpPr>
        <p:spPr>
          <a:xfrm>
            <a:off x="2743652" y="3589218"/>
            <a:ext cx="1806792" cy="528354"/>
          </a:xfrm>
          <a:prstGeom prst="rect">
            <a:avLst/>
          </a:prstGeom>
        </p:spPr>
        <p:txBody>
          <a:bodyPr wrap="none">
            <a:prstTxWarp prst="textSlantDown">
              <a:avLst>
                <a:gd name="adj" fmla="val 38366"/>
              </a:avLst>
            </a:prstTxWarp>
            <a:spAutoFit/>
          </a:bodyPr>
          <a:lstStyle/>
          <a:p>
            <a:pPr algn="ctr" eaLnBrk="1" fontAlgn="auto" hangingPunct="1">
              <a:spcBef>
                <a:spcPts val="0"/>
              </a:spcBef>
              <a:spcAft>
                <a:spcPts val="0"/>
              </a:spcAft>
              <a:defRPr/>
            </a:pPr>
            <a:r>
              <a:rPr lang="zh-CN" altLang="en-US" b="1" dirty="0">
                <a:solidFill>
                  <a:srgbClr val="FFFFFF"/>
                </a:solidFill>
                <a:latin typeface="+mn-ea"/>
                <a:ea typeface="+mn-ea"/>
              </a:rPr>
              <a:t>自定义滚动条</a:t>
            </a:r>
            <a:endParaRPr lang="zh-CN" altLang="en-US" b="1" dirty="0">
              <a:solidFill>
                <a:srgbClr val="FFFFFF"/>
              </a:solidFill>
              <a:latin typeface="+mn-ea"/>
              <a:ea typeface="+mn-ea"/>
            </a:endParaRPr>
          </a:p>
        </p:txBody>
      </p:sp>
      <p:sp>
        <p:nvSpPr>
          <p:cNvPr id="31" name="任意多边形 30"/>
          <p:cNvSpPr/>
          <p:nvPr/>
        </p:nvSpPr>
        <p:spPr>
          <a:xfrm>
            <a:off x="1588" y="3982616"/>
            <a:ext cx="1562100" cy="785813"/>
          </a:xfrm>
          <a:custGeom>
            <a:avLst/>
            <a:gdLst>
              <a:gd name="connsiteX0" fmla="*/ 4762 w 1561693"/>
              <a:gd name="connsiteY0" fmla="*/ 0 h 785951"/>
              <a:gd name="connsiteX1" fmla="*/ 1561693 w 1561693"/>
              <a:gd name="connsiteY1" fmla="*/ 366541 h 785951"/>
              <a:gd name="connsiteX2" fmla="*/ 1561693 w 1561693"/>
              <a:gd name="connsiteY2" fmla="*/ 785951 h 785951"/>
              <a:gd name="connsiteX3" fmla="*/ 0 w 1561693"/>
              <a:gd name="connsiteY3" fmla="*/ 419707 h 785951"/>
              <a:gd name="connsiteX4" fmla="*/ 4762 w 1561693"/>
              <a:gd name="connsiteY4" fmla="*/ 0 h 785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693" h="785951">
                <a:moveTo>
                  <a:pt x="4762" y="0"/>
                </a:moveTo>
                <a:lnTo>
                  <a:pt x="1561693" y="366541"/>
                </a:lnTo>
                <a:lnTo>
                  <a:pt x="1561693" y="785951"/>
                </a:lnTo>
                <a:lnTo>
                  <a:pt x="0" y="419707"/>
                </a:lnTo>
                <a:cubicBezTo>
                  <a:pt x="0" y="309967"/>
                  <a:pt x="4762" y="109740"/>
                  <a:pt x="476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任意多边形 31"/>
          <p:cNvSpPr/>
          <p:nvPr/>
        </p:nvSpPr>
        <p:spPr>
          <a:xfrm>
            <a:off x="1565275" y="4165179"/>
            <a:ext cx="881063" cy="598487"/>
          </a:xfrm>
          <a:custGeom>
            <a:avLst/>
            <a:gdLst>
              <a:gd name="connsiteX0" fmla="*/ 881118 w 881118"/>
              <a:gd name="connsiteY0" fmla="*/ 0 h 597925"/>
              <a:gd name="connsiteX1" fmla="*/ 881118 w 881118"/>
              <a:gd name="connsiteY1" fmla="*/ 415076 h 597925"/>
              <a:gd name="connsiteX2" fmla="*/ 0 w 881118"/>
              <a:gd name="connsiteY2" fmla="*/ 597925 h 597925"/>
              <a:gd name="connsiteX3" fmla="*/ 0 w 881118"/>
              <a:gd name="connsiteY3" fmla="*/ 182416 h 597925"/>
              <a:gd name="connsiteX4" fmla="*/ 881118 w 881118"/>
              <a:gd name="connsiteY4" fmla="*/ 0 h 597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1118" h="597925">
                <a:moveTo>
                  <a:pt x="881118" y="0"/>
                </a:moveTo>
                <a:lnTo>
                  <a:pt x="881118" y="415076"/>
                </a:lnTo>
                <a:lnTo>
                  <a:pt x="0" y="597925"/>
                </a:lnTo>
                <a:lnTo>
                  <a:pt x="0" y="182416"/>
                </a:lnTo>
                <a:lnTo>
                  <a:pt x="881118"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33" name="任意多边形 32"/>
          <p:cNvSpPr/>
          <p:nvPr/>
        </p:nvSpPr>
        <p:spPr>
          <a:xfrm>
            <a:off x="2447925" y="4165179"/>
            <a:ext cx="2495550" cy="881062"/>
          </a:xfrm>
          <a:custGeom>
            <a:avLst/>
            <a:gdLst>
              <a:gd name="connsiteX0" fmla="*/ 0 w 2495301"/>
              <a:gd name="connsiteY0" fmla="*/ 0 h 880630"/>
              <a:gd name="connsiteX1" fmla="*/ 2495301 w 2495301"/>
              <a:gd name="connsiteY1" fmla="*/ 465225 h 880630"/>
              <a:gd name="connsiteX2" fmla="*/ 2495301 w 2495301"/>
              <a:gd name="connsiteY2" fmla="*/ 880630 h 880630"/>
              <a:gd name="connsiteX3" fmla="*/ 0 w 2495301"/>
              <a:gd name="connsiteY3" fmla="*/ 416933 h 880630"/>
              <a:gd name="connsiteX4" fmla="*/ 0 w 2495301"/>
              <a:gd name="connsiteY4" fmla="*/ 0 h 880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301" h="880630">
                <a:moveTo>
                  <a:pt x="0" y="0"/>
                </a:moveTo>
                <a:lnTo>
                  <a:pt x="2495301" y="465225"/>
                </a:lnTo>
                <a:lnTo>
                  <a:pt x="2495301" y="880630"/>
                </a:lnTo>
                <a:lnTo>
                  <a:pt x="0" y="416933"/>
                </a:lnTo>
                <a:lnTo>
                  <a:pt x="0" y="0"/>
                </a:lnTo>
                <a:close/>
              </a:path>
            </a:pathLst>
          </a:cu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solidFill>
                <a:srgbClr val="FFFFFF"/>
              </a:solidFill>
              <a:latin typeface="+mn-ea"/>
            </a:endParaRPr>
          </a:p>
        </p:txBody>
      </p:sp>
      <p:sp>
        <p:nvSpPr>
          <p:cNvPr id="35" name="矩形 34"/>
          <p:cNvSpPr/>
          <p:nvPr/>
        </p:nvSpPr>
        <p:spPr>
          <a:xfrm>
            <a:off x="2743652" y="4325885"/>
            <a:ext cx="1806792" cy="528354"/>
          </a:xfrm>
          <a:prstGeom prst="rect">
            <a:avLst/>
          </a:prstGeom>
        </p:spPr>
        <p:txBody>
          <a:bodyPr wrap="none">
            <a:prstTxWarp prst="textSlantDown">
              <a:avLst>
                <a:gd name="adj" fmla="val 38366"/>
              </a:avLst>
            </a:prstTxWarp>
            <a:spAutoFit/>
          </a:bodyPr>
          <a:lstStyle/>
          <a:p>
            <a:pPr algn="ctr" eaLnBrk="1" fontAlgn="auto" hangingPunct="1">
              <a:spcBef>
                <a:spcPts val="0"/>
              </a:spcBef>
              <a:spcAft>
                <a:spcPts val="0"/>
              </a:spcAft>
              <a:defRPr/>
            </a:pPr>
            <a:r>
              <a:rPr lang="zh-CN" altLang="en-US" b="1" dirty="0">
                <a:solidFill>
                  <a:srgbClr val="FFFFFF"/>
                </a:solidFill>
                <a:latin typeface="+mn-ea"/>
                <a:ea typeface="+mn-ea"/>
              </a:rPr>
              <a:t>碰撞检测</a:t>
            </a:r>
            <a:endParaRPr lang="zh-CN" altLang="en-US" b="1" dirty="0">
              <a:solidFill>
                <a:srgbClr val="FFFFFF"/>
              </a:solidFill>
              <a:latin typeface="+mn-ea"/>
              <a:ea typeface="+mn-ea"/>
            </a:endParaRPr>
          </a:p>
        </p:txBody>
      </p:sp>
      <p:sp>
        <p:nvSpPr>
          <p:cNvPr id="36" name="矩形 35"/>
          <p:cNvSpPr/>
          <p:nvPr/>
        </p:nvSpPr>
        <p:spPr>
          <a:xfrm>
            <a:off x="1751764" y="2852551"/>
            <a:ext cx="515980" cy="264177"/>
          </a:xfrm>
          <a:prstGeom prst="rect">
            <a:avLst/>
          </a:prstGeom>
        </p:spPr>
        <p:txBody>
          <a:bodyPr wrap="none">
            <a:prstTxWarp prst="textSlantUp">
              <a:avLst>
                <a:gd name="adj" fmla="val 20312"/>
              </a:avLst>
            </a:prstTxWarp>
            <a:spAutoFit/>
          </a:bodyPr>
          <a:lstStyle/>
          <a:p>
            <a:pPr algn="ctr" eaLnBrk="1" fontAlgn="auto" hangingPunct="1">
              <a:spcBef>
                <a:spcPts val="0"/>
              </a:spcBef>
              <a:spcAft>
                <a:spcPts val="0"/>
              </a:spcAft>
              <a:defRPr/>
            </a:pPr>
            <a:r>
              <a:rPr lang="zh-CN" altLang="en-US" sz="1100" dirty="0" smtClean="0">
                <a:solidFill>
                  <a:srgbClr val="FFFFFF"/>
                </a:solidFill>
                <a:latin typeface="+mj-ea"/>
                <a:ea typeface="+mj-ea"/>
              </a:rPr>
              <a:t>重点</a:t>
            </a:r>
            <a:r>
              <a:rPr lang="en-US" altLang="zh-CN" sz="1100" dirty="0" smtClean="0">
                <a:solidFill>
                  <a:srgbClr val="FFFFFF"/>
                </a:solidFill>
                <a:latin typeface="+mj-ea"/>
                <a:ea typeface="+mj-ea"/>
              </a:rPr>
              <a:t>2</a:t>
            </a:r>
            <a:endParaRPr lang="zh-CN" altLang="en-US" sz="1100" dirty="0">
              <a:solidFill>
                <a:srgbClr val="FFFFFF"/>
              </a:solidFill>
              <a:latin typeface="+mj-ea"/>
              <a:ea typeface="+mj-ea"/>
            </a:endParaRPr>
          </a:p>
        </p:txBody>
      </p:sp>
      <p:sp>
        <p:nvSpPr>
          <p:cNvPr id="37" name="矩形 36"/>
          <p:cNvSpPr/>
          <p:nvPr/>
        </p:nvSpPr>
        <p:spPr>
          <a:xfrm>
            <a:off x="1751764" y="3589218"/>
            <a:ext cx="515980" cy="264177"/>
          </a:xfrm>
          <a:prstGeom prst="rect">
            <a:avLst/>
          </a:prstGeom>
        </p:spPr>
        <p:txBody>
          <a:bodyPr wrap="none">
            <a:prstTxWarp prst="textSlantUp">
              <a:avLst>
                <a:gd name="adj" fmla="val 20312"/>
              </a:avLst>
            </a:prstTxWarp>
            <a:spAutoFit/>
          </a:bodyPr>
          <a:lstStyle/>
          <a:p>
            <a:pPr algn="ctr" eaLnBrk="1" fontAlgn="auto" hangingPunct="1">
              <a:spcBef>
                <a:spcPts val="0"/>
              </a:spcBef>
              <a:spcAft>
                <a:spcPts val="0"/>
              </a:spcAft>
              <a:defRPr/>
            </a:pPr>
            <a:r>
              <a:rPr lang="zh-CN" altLang="en-US" sz="1100" dirty="0" smtClean="0">
                <a:solidFill>
                  <a:srgbClr val="FFFFFF"/>
                </a:solidFill>
                <a:latin typeface="+mj-ea"/>
                <a:ea typeface="+mj-ea"/>
              </a:rPr>
              <a:t>难点</a:t>
            </a:r>
            <a:r>
              <a:rPr lang="en-US" altLang="zh-CN" sz="1100" dirty="0" smtClean="0">
                <a:solidFill>
                  <a:srgbClr val="FFFFFF"/>
                </a:solidFill>
                <a:latin typeface="+mj-ea"/>
                <a:ea typeface="+mj-ea"/>
              </a:rPr>
              <a:t>1</a:t>
            </a:r>
            <a:endParaRPr lang="zh-CN" altLang="en-US" sz="1100" dirty="0">
              <a:solidFill>
                <a:srgbClr val="FFFFFF"/>
              </a:solidFill>
              <a:latin typeface="+mj-ea"/>
              <a:ea typeface="+mj-ea"/>
            </a:endParaRPr>
          </a:p>
        </p:txBody>
      </p:sp>
      <p:sp>
        <p:nvSpPr>
          <p:cNvPr id="38" name="矩形 37"/>
          <p:cNvSpPr/>
          <p:nvPr/>
        </p:nvSpPr>
        <p:spPr>
          <a:xfrm>
            <a:off x="1751764" y="4325885"/>
            <a:ext cx="515980" cy="264177"/>
          </a:xfrm>
          <a:prstGeom prst="rect">
            <a:avLst/>
          </a:prstGeom>
        </p:spPr>
        <p:txBody>
          <a:bodyPr wrap="none">
            <a:prstTxWarp prst="textSlantUp">
              <a:avLst>
                <a:gd name="adj" fmla="val 20312"/>
              </a:avLst>
            </a:prstTxWarp>
            <a:spAutoFit/>
          </a:bodyPr>
          <a:lstStyle/>
          <a:p>
            <a:pPr algn="ctr" eaLnBrk="1" fontAlgn="auto" hangingPunct="1">
              <a:spcBef>
                <a:spcPts val="0"/>
              </a:spcBef>
              <a:spcAft>
                <a:spcPts val="0"/>
              </a:spcAft>
              <a:defRPr/>
            </a:pPr>
            <a:r>
              <a:rPr lang="zh-CN" altLang="en-US" sz="1100" dirty="0" smtClean="0">
                <a:solidFill>
                  <a:srgbClr val="FFFFFF"/>
                </a:solidFill>
                <a:latin typeface="+mj-ea"/>
                <a:ea typeface="+mj-ea"/>
              </a:rPr>
              <a:t>难点</a:t>
            </a:r>
            <a:r>
              <a:rPr lang="en-US" altLang="zh-CN" sz="1100" dirty="0" smtClean="0">
                <a:solidFill>
                  <a:srgbClr val="FFFFFF"/>
                </a:solidFill>
                <a:latin typeface="+mj-ea"/>
                <a:ea typeface="+mj-ea"/>
              </a:rPr>
              <a:t>2</a:t>
            </a:r>
            <a:endParaRPr lang="zh-CN" altLang="en-US" sz="1100" dirty="0">
              <a:solidFill>
                <a:srgbClr val="FFFFFF"/>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300" advClick="0">
        <p14:pan dir="u"/>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800" decel="100000"/>
                                        <p:tgtEl>
                                          <p:spTgt spid="119"/>
                                        </p:tgtEl>
                                      </p:cBhvr>
                                    </p:animEffect>
                                    <p:anim calcmode="lin" valueType="num">
                                      <p:cBhvr>
                                        <p:cTn id="8" dur="800" decel="100000" fill="hold"/>
                                        <p:tgtEl>
                                          <p:spTgt spid="119"/>
                                        </p:tgtEl>
                                        <p:attrNameLst>
                                          <p:attrName>style.rotation</p:attrName>
                                        </p:attrNameLst>
                                      </p:cBhvr>
                                      <p:tavLst>
                                        <p:tav tm="0">
                                          <p:val>
                                            <p:fltVal val="-90"/>
                                          </p:val>
                                        </p:tav>
                                        <p:tav tm="100000">
                                          <p:val>
                                            <p:fltVal val="0"/>
                                          </p:val>
                                        </p:tav>
                                      </p:tavLst>
                                    </p:anim>
                                    <p:anim calcmode="lin" valueType="num">
                                      <p:cBhvr>
                                        <p:cTn id="9" dur="800" decel="100000" fill="hold"/>
                                        <p:tgtEl>
                                          <p:spTgt spid="119"/>
                                        </p:tgtEl>
                                        <p:attrNameLst>
                                          <p:attrName>ppt_x</p:attrName>
                                        </p:attrNameLst>
                                      </p:cBhvr>
                                      <p:tavLst>
                                        <p:tav tm="0">
                                          <p:val>
                                            <p:strVal val="#ppt_x+0.4"/>
                                          </p:val>
                                        </p:tav>
                                        <p:tav tm="100000">
                                          <p:val>
                                            <p:strVal val="#ppt_x-0.05"/>
                                          </p:val>
                                        </p:tav>
                                      </p:tavLst>
                                    </p:anim>
                                    <p:anim calcmode="lin" valueType="num">
                                      <p:cBhvr>
                                        <p:cTn id="10" dur="800" decel="100000" fill="hold"/>
                                        <p:tgtEl>
                                          <p:spTgt spid="119"/>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19"/>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1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p:nvPr>
            <p:ph type="title"/>
          </p:nvPr>
        </p:nvSpPr>
        <p:spPr>
          <a:xfrm>
            <a:off x="1574005" y="2108199"/>
            <a:ext cx="5995990" cy="1235076"/>
          </a:xfrm>
          <a:prstGeom prst="rect">
            <a:avLst/>
          </a:prstGeom>
        </p:spPr>
        <p:txBody>
          <a:bodyPr/>
          <a:lstStyle>
            <a:lvl1pPr>
              <a:defRPr sz="4800"/>
            </a:lvl1pPr>
          </a:lstStyle>
          <a:p>
            <a:r>
              <a:rPr lang="zh-CN"/>
              <a:t>一</a:t>
            </a:r>
            <a:r>
              <a:t>、滚轮事件</a:t>
            </a:r>
          </a:p>
        </p:txBody>
      </p:sp>
    </p:spTree>
  </p:cSld>
  <p:clrMapOvr>
    <a:masterClrMapping/>
  </p:clrMapOvr>
  <mc:AlternateContent xmlns:mc="http://schemas.openxmlformats.org/markup-compatibility/2006">
    <mc:Choice xmlns:p14="http://schemas.microsoft.com/office/powerpoint/2010/main" Requires="p14">
      <p:transition spd="slow" p14:dur="1200" advClick="0" advTm="2000">
        <p:wipe/>
      </p:transition>
    </mc:Choice>
    <mc:Fallback>
      <p:transition spd="slow" advClick="0" advTm="2000">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作业讲解</a:t>
            </a:r>
            <a:endParaRPr lang="zh-CN" altLang="en-US"/>
          </a:p>
        </p:txBody>
      </p:sp>
      <p:sp>
        <p:nvSpPr>
          <p:cNvPr id="3" name="文本占位符 2"/>
          <p:cNvSpPr/>
          <p:nvPr>
            <p:ph type="body" idx="1"/>
          </p:nvPr>
        </p:nvSpPr>
        <p:spPr>
          <a:xfrm>
            <a:off x="426083" y="992882"/>
            <a:ext cx="8292046" cy="4355182"/>
          </a:xfrm>
        </p:spPr>
        <p:txBody>
          <a:bodyPr/>
          <a:p>
            <a:r>
              <a:rPr lang="zh-CN" altLang="en-US"/>
              <a:t>需求</a:t>
            </a:r>
            <a:endParaRPr lang="zh-CN" altLang="en-US"/>
          </a:p>
          <a:p>
            <a:pPr lvl="1"/>
            <a:r>
              <a:rPr lang="zh-CN" altLang="en-US"/>
              <a:t>按下键盘A键，滚动滚轮实现图片放大缩小</a:t>
            </a:r>
            <a:endParaRPr lang="zh-CN" altLang="en-US"/>
          </a:p>
        </p:txBody>
      </p:sp>
      <p:pic>
        <p:nvPicPr>
          <p:cNvPr id="4" name="图片 3" descr="作业"/>
          <p:cNvPicPr>
            <a:picLocks noChangeAspect="1"/>
          </p:cNvPicPr>
          <p:nvPr/>
        </p:nvPicPr>
        <p:blipFill>
          <a:blip r:embed="rId1"/>
          <a:stretch>
            <a:fillRect/>
          </a:stretch>
        </p:blipFill>
        <p:spPr>
          <a:xfrm>
            <a:off x="2082800" y="2110105"/>
            <a:ext cx="4977765" cy="432244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xfrm>
            <a:off x="467543" y="404664"/>
            <a:ext cx="8292047" cy="653553"/>
          </a:xfrm>
          <a:prstGeom prst="rect">
            <a:avLst/>
          </a:prstGeom>
        </p:spPr>
        <p:txBody>
          <a:bodyPr/>
          <a:lstStyle/>
          <a:p>
            <a:pPr>
              <a:defRPr sz="2400"/>
            </a:pPr>
            <a:r>
              <a:rPr lang="en-US"/>
              <a:t>1</a:t>
            </a:r>
            <a:r>
              <a:t>.1滚轮事件</a:t>
            </a:r>
          </a:p>
        </p:txBody>
      </p:sp>
      <p:sp>
        <p:nvSpPr>
          <p:cNvPr id="214" name="Shape 214"/>
          <p:cNvSpPr/>
          <p:nvPr>
            <p:ph type="body" idx="1"/>
          </p:nvPr>
        </p:nvSpPr>
        <p:spPr>
          <a:xfrm>
            <a:off x="419098" y="1450082"/>
            <a:ext cx="8292046" cy="4355182"/>
          </a:xfrm>
          <a:prstGeom prst="rect">
            <a:avLst/>
          </a:prstGeom>
        </p:spPr>
        <p:txBody>
          <a:bodyPr/>
          <a:lstStyle/>
          <a:p>
            <a:pPr marL="353695" indent="-353695" algn="l" defTabSz="904875">
              <a:spcBef>
                <a:spcPts val="500"/>
              </a:spcBef>
              <a:defRPr sz="2770">
                <a:solidFill>
                  <a:srgbClr val="C00000"/>
                </a:solidFill>
                <a:latin typeface="Yuanti SC Regular"/>
                <a:ea typeface="Yuanti SC Regular"/>
                <a:cs typeface="Yuanti SC Regular"/>
                <a:sym typeface="Yuanti SC Regular"/>
              </a:defRPr>
            </a:pPr>
            <a:r>
              <a:t>在当我们滚动鼠标滚轮时,就触发了鼠标的滚轮事件,常见的有通过滚轮来移动页面。 在绑定滚轮事件时,我们需要注意浏览器之间的兼容,主要是处理火狐浏览器和其他浏览器之间的兼容性。在火狐浏览器中,滚轮事件叫做: DOMMouseScroll ,其他浏览器中,滚轮事件叫做: mousewheel </a:t>
            </a:r>
          </a:p>
        </p:txBody>
      </p:sp>
    </p:spTree>
  </p:cSld>
  <p:clrMapOvr>
    <a:masterClrMapping/>
  </p:clrMapOvr>
  <mc:AlternateContent xmlns:mc="http://schemas.openxmlformats.org/markup-compatibility/2006">
    <mc:Choice xmlns:p14="http://schemas.microsoft.com/office/powerpoint/2010/main" Requires="p14">
      <p:transition spd="slow" p14:dur="1200" advClick="0" advTm="2000">
        <p:dissolve/>
      </p:transition>
    </mc:Choice>
    <mc:Fallback>
      <p:transition spd="slow" advClick="0" advTm="2000">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p:nvPr>
            <p:ph type="title"/>
          </p:nvPr>
        </p:nvSpPr>
        <p:spPr>
          <a:xfrm>
            <a:off x="467543" y="404664"/>
            <a:ext cx="8292047" cy="653553"/>
          </a:xfrm>
          <a:prstGeom prst="rect">
            <a:avLst/>
          </a:prstGeom>
        </p:spPr>
        <p:txBody>
          <a:bodyPr/>
          <a:lstStyle/>
          <a:p>
            <a:pPr>
              <a:defRPr sz="2400"/>
            </a:pPr>
            <a:r>
              <a:rPr lang="en-US"/>
              <a:t>1</a:t>
            </a:r>
            <a:r>
              <a:t>.2滚轮事件兼容写法</a:t>
            </a:r>
          </a:p>
        </p:txBody>
      </p:sp>
      <p:sp>
        <p:nvSpPr>
          <p:cNvPr id="217" name="Shape 217"/>
          <p:cNvSpPr/>
          <p:nvPr>
            <p:ph type="body" idx="1"/>
          </p:nvPr>
        </p:nvSpPr>
        <p:spPr>
          <a:xfrm>
            <a:off x="419098" y="1450082"/>
            <a:ext cx="8292046" cy="4355182"/>
          </a:xfrm>
          <a:prstGeom prst="rect">
            <a:avLst/>
          </a:prstGeom>
        </p:spPr>
        <p:txBody>
          <a:bodyPr/>
          <a:lstStyle/>
          <a:p>
            <a:pPr marL="357505" indent="-357505" algn="l">
              <a:defRPr sz="2400">
                <a:solidFill>
                  <a:srgbClr val="C00000"/>
                </a:solidFill>
                <a:latin typeface="Yuanti SC Regular"/>
                <a:ea typeface="Yuanti SC Regular"/>
                <a:cs typeface="Yuanti SC Regular"/>
                <a:sym typeface="Yuanti SC Regular"/>
              </a:defRPr>
            </a:pPr>
            <a:r>
              <a:t> 首先,我们要判断当前浏览器是哪种浏览器,我们可以使用 window.navigator.userAgent 来获取用户的浏览器信息,然后在版本信息中搜索 FireFox 来判断当前是否是火狐 </a:t>
            </a:r>
          </a:p>
        </p:txBody>
      </p:sp>
      <p:pic>
        <p:nvPicPr>
          <p:cNvPr id="218" name="image4.png"/>
          <p:cNvPicPr>
            <a:picLocks noChangeAspect="1"/>
          </p:cNvPicPr>
          <p:nvPr/>
        </p:nvPicPr>
        <p:blipFill>
          <a:blip r:embed="rId1"/>
          <a:stretch>
            <a:fillRect/>
          </a:stretch>
        </p:blipFill>
        <p:spPr>
          <a:xfrm>
            <a:off x="899591" y="3212976"/>
            <a:ext cx="7632850" cy="2448272"/>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slow" p14:dur="1200" advClick="0" advTm="2000">
        <p:dissolve/>
      </p:transition>
    </mc:Choice>
    <mc:Fallback>
      <p:transition spd="slow" advClick="0" advTm="2000">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p:nvPr>
            <p:ph type="title"/>
          </p:nvPr>
        </p:nvSpPr>
        <p:spPr>
          <a:xfrm>
            <a:off x="467543" y="404664"/>
            <a:ext cx="8292047" cy="653553"/>
          </a:xfrm>
          <a:prstGeom prst="rect">
            <a:avLst/>
          </a:prstGeom>
        </p:spPr>
        <p:txBody>
          <a:bodyPr/>
          <a:lstStyle/>
          <a:p>
            <a:pPr>
              <a:defRPr sz="2400"/>
            </a:pPr>
            <a:r>
              <a:rPr lang="en-US"/>
              <a:t>1</a:t>
            </a:r>
            <a:r>
              <a:t>.3滚轮事件用到的属性</a:t>
            </a:r>
          </a:p>
        </p:txBody>
      </p:sp>
      <p:sp>
        <p:nvSpPr>
          <p:cNvPr id="221" name="Shape 221"/>
          <p:cNvSpPr/>
          <p:nvPr>
            <p:ph type="body" idx="1"/>
          </p:nvPr>
        </p:nvSpPr>
        <p:spPr>
          <a:xfrm>
            <a:off x="419098" y="1450082"/>
            <a:ext cx="8292046" cy="4355182"/>
          </a:xfrm>
          <a:prstGeom prst="rect">
            <a:avLst/>
          </a:prstGeom>
        </p:spPr>
        <p:txBody>
          <a:bodyPr/>
          <a:lstStyle/>
          <a:p>
            <a:pPr marL="357505" indent="-357505" algn="l">
              <a:defRPr sz="2400">
                <a:solidFill>
                  <a:srgbClr val="C00000"/>
                </a:solidFill>
                <a:latin typeface="Yuanti SC Regular"/>
                <a:ea typeface="Yuanti SC Regular"/>
                <a:cs typeface="Yuanti SC Regular"/>
                <a:sym typeface="Yuanti SC Regular"/>
              </a:defRPr>
            </a:pPr>
            <a:r>
              <a:t>event.detail    火狐浏览器用到的属性</a:t>
            </a:r>
          </a:p>
          <a:p>
            <a:pPr marL="357505" indent="-357505">
              <a:defRPr sz="2400">
                <a:solidFill>
                  <a:srgbClr val="C00000"/>
                </a:solidFill>
              </a:defRPr>
            </a:pPr>
            <a:r>
              <a:t>if(event.detail &gt; 0){</a:t>
            </a:r>
          </a:p>
          <a:p>
            <a:pPr marL="357505" indent="-357505">
              <a:buSzTx/>
              <a:buNone/>
              <a:defRPr sz="2400">
                <a:solidFill>
                  <a:srgbClr val="C00000"/>
                </a:solidFill>
              </a:defRPr>
            </a:pPr>
            <a:r>
              <a:t>    	console.log("向下滑动"+event.detail);</a:t>
            </a:r>
          </a:p>
          <a:p>
            <a:pPr marL="357505" indent="-357505">
              <a:buSzTx/>
              <a:buNone/>
              <a:defRPr sz="2400">
                <a:solidFill>
                  <a:srgbClr val="C00000"/>
                </a:solidFill>
              </a:defRPr>
            </a:pPr>
            <a:r>
              <a:t>	}else if(event.detail &lt; 0){</a:t>
            </a:r>
          </a:p>
          <a:p>
            <a:pPr marL="357505" indent="-357505">
              <a:buSzTx/>
              <a:buNone/>
              <a:defRPr sz="2400">
                <a:solidFill>
                  <a:srgbClr val="C00000"/>
                </a:solidFill>
              </a:defRPr>
            </a:pPr>
            <a:r>
              <a:t>		console.log("向上滑动"+event.detail);</a:t>
            </a:r>
          </a:p>
          <a:p>
            <a:pPr marL="357505" indent="-357505">
              <a:buSzTx/>
              <a:buNone/>
              <a:defRPr sz="2400">
                <a:solidFill>
                  <a:srgbClr val="C00000"/>
                </a:solidFill>
              </a:defRPr>
            </a:pPr>
            <a:r>
              <a:t>	}</a:t>
            </a:r>
          </a:p>
        </p:txBody>
      </p:sp>
    </p:spTree>
  </p:cSld>
  <p:clrMapOvr>
    <a:masterClrMapping/>
  </p:clrMapOvr>
  <mc:AlternateContent xmlns:mc="http://schemas.openxmlformats.org/markup-compatibility/2006">
    <mc:Choice xmlns:p14="http://schemas.microsoft.com/office/powerpoint/2010/main" Requires="p14">
      <p:transition spd="slow" p14:dur="1200" advClick="0" advTm="2000">
        <p:dissolve/>
      </p:transition>
    </mc:Choice>
    <mc:Fallback>
      <p:transition spd="slow" advClick="0" advTm="2000">
        <p:dissolve/>
      </p:transition>
    </mc:Fallback>
  </mc:AlternateContent>
</p:sld>
</file>

<file path=ppt/theme/theme1.xml><?xml version="1.0" encoding="utf-8"?>
<a:theme xmlns:a="http://schemas.openxmlformats.org/drawingml/2006/main" name="A000120140530A99PPBG">
  <a:themeElements>
    <a:clrScheme name="A000120140530A99PPBG">
      <a:dk1>
        <a:srgbClr val="5F5F5F"/>
      </a:dk1>
      <a:lt1>
        <a:srgbClr val="FFFFFF"/>
      </a:lt1>
      <a:dk2>
        <a:srgbClr val="A7A7A7"/>
      </a:dk2>
      <a:lt2>
        <a:srgbClr val="535353"/>
      </a:lt2>
      <a:accent1>
        <a:srgbClr val="DC5C31"/>
      </a:accent1>
      <a:accent2>
        <a:srgbClr val="EA9B26"/>
      </a:accent2>
      <a:accent3>
        <a:srgbClr val="D36D8D"/>
      </a:accent3>
      <a:accent4>
        <a:srgbClr val="D46E5A"/>
      </a:accent4>
      <a:accent5>
        <a:srgbClr val="92D050"/>
      </a:accent5>
      <a:accent6>
        <a:srgbClr val="AA5ED4"/>
      </a:accent6>
      <a:hlink>
        <a:srgbClr val="0000FF"/>
      </a:hlink>
      <a:folHlink>
        <a:srgbClr val="FF00FF"/>
      </a:folHlink>
    </a:clrScheme>
    <a:fontScheme name="A000120140530A99PPBG">
      <a:majorFont>
        <a:latin typeface="Helvetica"/>
        <a:ea typeface="Helvetica"/>
        <a:cs typeface="Helvetica"/>
      </a:majorFont>
      <a:minorFont>
        <a:latin typeface="Calibri"/>
        <a:ea typeface="Calibri"/>
        <a:cs typeface="Calibri"/>
      </a:minorFont>
    </a:fontScheme>
    <a:fmtScheme name="A000120140530A99PPB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9PPBG">
  <a:themeElements>
    <a:clrScheme name="A000120140530A99PPBG">
      <a:dk1>
        <a:srgbClr val="000000"/>
      </a:dk1>
      <a:lt1>
        <a:srgbClr val="FFFFFF"/>
      </a:lt1>
      <a:dk2>
        <a:srgbClr val="A7A7A7"/>
      </a:dk2>
      <a:lt2>
        <a:srgbClr val="535353"/>
      </a:lt2>
      <a:accent1>
        <a:srgbClr val="DC5C31"/>
      </a:accent1>
      <a:accent2>
        <a:srgbClr val="EA9B26"/>
      </a:accent2>
      <a:accent3>
        <a:srgbClr val="D36D8D"/>
      </a:accent3>
      <a:accent4>
        <a:srgbClr val="D46E5A"/>
      </a:accent4>
      <a:accent5>
        <a:srgbClr val="92D050"/>
      </a:accent5>
      <a:accent6>
        <a:srgbClr val="AA5ED4"/>
      </a:accent6>
      <a:hlink>
        <a:srgbClr val="0000FF"/>
      </a:hlink>
      <a:folHlink>
        <a:srgbClr val="FF00FF"/>
      </a:folHlink>
    </a:clrScheme>
    <a:fontScheme name="A000120140530A99PPBG">
      <a:majorFont>
        <a:latin typeface="Helvetica"/>
        <a:ea typeface="Helvetica"/>
        <a:cs typeface="Helvetica"/>
      </a:majorFont>
      <a:minorFont>
        <a:latin typeface="Calibri"/>
        <a:ea typeface="Calibri"/>
        <a:cs typeface="Calibri"/>
      </a:minorFont>
    </a:fontScheme>
    <a:fmtScheme name="A000120140530A99PPB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2253</Words>
  <Application>WPS 演示</Application>
  <PresentationFormat/>
  <Paragraphs>178</Paragraphs>
  <Slides>38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38</vt:i4>
      </vt:variant>
    </vt:vector>
  </HeadingPairs>
  <TitlesOfParts>
    <vt:vector size="51" baseType="lpstr">
      <vt:lpstr>Arial</vt:lpstr>
      <vt:lpstr>宋体</vt:lpstr>
      <vt:lpstr>Wingdings</vt:lpstr>
      <vt:lpstr>Calibri</vt:lpstr>
      <vt:lpstr>微软雅黑</vt:lpstr>
      <vt:lpstr>Wingdings</vt:lpstr>
      <vt:lpstr>幼圆</vt:lpstr>
      <vt:lpstr>Arial Black</vt:lpstr>
      <vt:lpstr>Yuanti SC Regular</vt:lpstr>
      <vt:lpstr>Arial Unicode MS</vt:lpstr>
      <vt:lpstr>Helvetica</vt:lpstr>
      <vt:lpstr>Segoe Print</vt:lpstr>
      <vt:lpstr>A000120140530A99PPBG</vt:lpstr>
      <vt:lpstr>PowerPoint 演示文稿</vt:lpstr>
      <vt:lpstr>复习回顾</vt:lpstr>
      <vt:lpstr>PowerPoint 演示文稿</vt:lpstr>
      <vt:lpstr>本单元重点与难点</vt:lpstr>
      <vt:lpstr>一、滚轮事件</vt:lpstr>
      <vt:lpstr>作业讲解</vt:lpstr>
      <vt:lpstr>1.1滚轮事件</vt:lpstr>
      <vt:lpstr>1.2滚轮事件兼容写法</vt:lpstr>
      <vt:lpstr>1.3滚轮事件用到的属性</vt:lpstr>
      <vt:lpstr>1.3滚轮事件用到的属性</vt:lpstr>
      <vt:lpstr>二、放大镜效果</vt:lpstr>
      <vt:lpstr>2.1 放大镜应用</vt:lpstr>
      <vt:lpstr>3.2 放大镜效果</vt:lpstr>
      <vt:lpstr>3.3 放大镜布局</vt:lpstr>
      <vt:lpstr>布局效果展示</vt:lpstr>
      <vt:lpstr>3.4 需求：</vt:lpstr>
      <vt:lpstr>3.5 代码实现</vt:lpstr>
      <vt:lpstr>效果实现</vt:lpstr>
      <vt:lpstr>随堂练习</vt:lpstr>
      <vt:lpstr>三、自定义滚动条</vt:lpstr>
      <vt:lpstr>3.1 预期效果展示</vt:lpstr>
      <vt:lpstr>3.2 自定义滚动条原理分析</vt:lpstr>
      <vt:lpstr>公式：</vt:lpstr>
      <vt:lpstr>3.4 代码实现</vt:lpstr>
      <vt:lpstr>PowerPoint 演示文稿</vt:lpstr>
      <vt:lpstr>PowerPoint 演示文稿</vt:lpstr>
      <vt:lpstr>PowerPoint 演示文稿</vt:lpstr>
      <vt:lpstr>3.3 阻止默认事件</vt:lpstr>
      <vt:lpstr>PowerPoint 演示文稿</vt:lpstr>
      <vt:lpstr>课堂练习</vt:lpstr>
      <vt:lpstr>     四、 碰撞检测</vt:lpstr>
      <vt:lpstr>效果演示</vt:lpstr>
      <vt:lpstr>碰撞检测核心算法</vt:lpstr>
      <vt:lpstr>碰撞检测具体分析</vt:lpstr>
      <vt:lpstr>代码实现</vt:lpstr>
      <vt:lpstr>3.课堂练习</vt:lpstr>
      <vt:lpstr>课后作业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王争</cp:lastModifiedBy>
  <cp:revision>8</cp:revision>
  <dcterms:created xsi:type="dcterms:W3CDTF">2016-12-04T15:07:00Z</dcterms:created>
  <dcterms:modified xsi:type="dcterms:W3CDTF">2017-06-20T22:07:42Z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