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94" r:id="rId5"/>
    <p:sldId id="258" r:id="rId6"/>
    <p:sldId id="266" r:id="rId7"/>
    <p:sldId id="265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85" r:id="rId26"/>
    <p:sldId id="284" r:id="rId27"/>
    <p:sldId id="287" r:id="rId28"/>
    <p:sldId id="286" r:id="rId29"/>
    <p:sldId id="264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24079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事件（五）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</a:t>
            </a:r>
            <a:r>
              <a:rPr lang="en-US"/>
              <a:t>1</a:t>
            </a:r>
            <a:r>
              <a:t>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lang="zh-CN"/>
              <a:t>李士杰</a:t>
            </a:r>
            <a:endParaRPr lang="zh-CN"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动态部分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3" y="1250692"/>
            <a:ext cx="8292046" cy="4355182"/>
          </a:xfrm>
        </p:spPr>
        <p:txBody>
          <a:bodyPr/>
          <a:p>
            <a:r>
              <a:rPr lang="zh-CN" altLang="en-US"/>
              <a:t>改变小鸟上升过程中的图片样式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改变小鸟上升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1977390"/>
            <a:ext cx="5781040" cy="4476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、管道创建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pic>
        <p:nvPicPr>
          <p:cNvPr id="4" name="图片 3" descr="管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0" y="1652270"/>
            <a:ext cx="1885950" cy="3952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5" y="1080135"/>
            <a:ext cx="8291830" cy="5212080"/>
          </a:xfrm>
        </p:spPr>
        <p:txBody>
          <a:bodyPr>
            <a:noAutofit/>
          </a:bodyPr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Segoe Script" panose="020B0504020000000003" charset="0"/>
                <a:ea typeface="黑体" panose="02010609060101010101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&lt;style type="text/css"&gt;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*{      margin: 0;   padding: 0;  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ul,li{     list-style:none;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ul{    width: 320px;    border: 1px solid green;    overflow: hidden;}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li{   width: 62px;height: 423px;   border: 1px solid red;   position: relative;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.upDuct{    height: 237px;    background: url("img/up_mod.png") repeat-y;   position: relative;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.upDuct img{   position: absolute;  bottom: 0;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    .downDuct{   height: 86px;  width: 100%;    background: url("img/down_mod.png") repeat-y;  position: absolute;   bottom: 0;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&lt;/style&gt;&lt;/head&gt;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&lt;body&gt;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  &lt;ul id="uls"&gt; &lt;li&gt;&lt;div class="upDuct" style="height: 100px"&gt;&lt;img src="img/up_pipe.png"&gt;&lt;/div&gt;&lt;div class="downDuct" style="height: 100px"&gt;&lt;img src="img/down_pipe.png"&gt;&lt;/div&gt;&lt;/li&gt;&lt;/ul&gt;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&lt;/body&gt;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动态部分分析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最小值:图片的高度(62px)</a:t>
            </a:r>
            <a:endParaRPr lang="zh-CN" altLang="en-US"/>
          </a:p>
          <a:p>
            <a:r>
              <a:rPr lang="zh-CN" altLang="en-US"/>
              <a:t>最大值:423 - 100 - 62 = 261px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需求:</a:t>
            </a:r>
            <a:endParaRPr lang="zh-CN" altLang="en-US"/>
          </a:p>
          <a:p>
            <a:pPr lvl="1"/>
            <a:r>
              <a:rPr lang="zh-CN" altLang="en-US"/>
              <a:t>    每3秒，创建一个管道</a:t>
            </a:r>
            <a:endParaRPr lang="zh-CN" altLang="en-US"/>
          </a:p>
          <a:p>
            <a:pPr lvl="1"/>
            <a:r>
              <a:rPr lang="zh-CN" altLang="en-US"/>
              <a:t>    管道的高度随机,上面的高度(62~261)，下面的高度？(432 - 随机的高度 - 100)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动态部分分析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3" y="1251327"/>
            <a:ext cx="8292046" cy="4355182"/>
          </a:xfrm>
        </p:spPr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图片 3" descr="随机出长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790065"/>
            <a:ext cx="7790180" cy="4057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、管道移动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管道移动效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249045"/>
            <a:ext cx="3523615" cy="4933315"/>
          </a:xfrm>
          <a:prstGeom prst="rect">
            <a:avLst/>
          </a:prstGeom>
        </p:spPr>
      </p:pic>
      <p:pic>
        <p:nvPicPr>
          <p:cNvPr id="5" name="图片 4" descr="管道移动效果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85" y="1322070"/>
            <a:ext cx="3599815" cy="51047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77030" y="3643630"/>
            <a:ext cx="1151890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215" y="3279140"/>
            <a:ext cx="732155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移动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代码展示</a:t>
            </a:r>
            <a:endParaRPr lang="zh-CN" altLang="en-US"/>
          </a:p>
        </p:txBody>
      </p:sp>
      <p:pic>
        <p:nvPicPr>
          <p:cNvPr id="4" name="图片 3" descr="管道移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1070610"/>
            <a:ext cx="4895215" cy="52857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、碰撞检测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整合到飞翔的小鸟中一块儿讲解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整合：飞翔的小鸟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页面布局</a:t>
            </a:r>
            <a:endParaRPr lang="zh-CN" altLang="en-US"/>
          </a:p>
        </p:txBody>
      </p:sp>
      <p:pic>
        <p:nvPicPr>
          <p:cNvPr id="4" name="图片 3" descr="飞翔的小鸟布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290" y="1877695"/>
            <a:ext cx="4885690" cy="4514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页面效果</a:t>
            </a:r>
            <a:endParaRPr lang="zh-CN" altLang="en-US"/>
          </a:p>
        </p:txBody>
      </p:sp>
      <p:pic>
        <p:nvPicPr>
          <p:cNvPr id="4" name="图片 3" descr="飞翔的小鸟布局效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0" y="1572260"/>
            <a:ext cx="3199765" cy="4352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162625" y="1921916"/>
            <a:ext cx="1222237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13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事件（五）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4474938" y="2174542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416674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动态部分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小鸟的运动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隐藏开始和头部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显示小鸟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小鸟移动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pPr marL="1371600" lvl="2" indent="-457200">
              <a:buAutoNum type="arabicPeriod"/>
            </a:pP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2016-12-01_233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5070" y="-73025"/>
            <a:ext cx="5375910" cy="6343015"/>
          </a:xfrm>
          <a:prstGeom prst="rect">
            <a:avLst/>
          </a:prstGeom>
        </p:spPr>
      </p:pic>
      <p:pic>
        <p:nvPicPr>
          <p:cNvPr id="7" name="图片 6" descr="小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70" y="1308735"/>
            <a:ext cx="5375910" cy="5657215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7725410" y="2464436"/>
            <a:ext cx="4361815" cy="1189989"/>
          </a:xfrm>
          <a:prstGeom prst="wedgeRectCallout">
            <a:avLst>
              <a:gd name="adj1" fmla="val -60219"/>
              <a:gd name="adj2" fmla="val 8094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 descr="阻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10" y="2464435"/>
            <a:ext cx="4361815" cy="1162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313053" y="703322"/>
            <a:ext cx="8292046" cy="4355182"/>
          </a:xfrm>
        </p:spPr>
        <p:txBody>
          <a:bodyPr/>
          <a:p>
            <a:r>
              <a:rPr lang="zh-CN" altLang="en-US">
                <a:sym typeface="+mn-ea"/>
              </a:rPr>
              <a:t>管道创建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创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943100"/>
            <a:ext cx="6447790" cy="2971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26083" y="470277"/>
            <a:ext cx="8292046" cy="4355182"/>
          </a:xfrm>
        </p:spPr>
        <p:txBody>
          <a:bodyPr/>
          <a:p>
            <a:r>
              <a:rPr lang="zh-CN" altLang="en-US">
                <a:sym typeface="+mn-ea"/>
              </a:rPr>
              <a:t>管道移动</a:t>
            </a:r>
            <a:endParaRPr lang="zh-CN" altLang="en-US"/>
          </a:p>
        </p:txBody>
      </p:sp>
      <p:pic>
        <p:nvPicPr>
          <p:cNvPr id="4" name="图片 3" descr="移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989965"/>
            <a:ext cx="6123940" cy="5276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07033" y="568702"/>
            <a:ext cx="8292046" cy="4355182"/>
          </a:xfrm>
        </p:spPr>
        <p:txBody>
          <a:bodyPr/>
          <a:p>
            <a:r>
              <a:rPr lang="zh-CN" altLang="en-US"/>
              <a:t>效果演示</a:t>
            </a:r>
            <a:endParaRPr lang="zh-CN" altLang="en-US"/>
          </a:p>
        </p:txBody>
      </p:sp>
      <p:pic>
        <p:nvPicPr>
          <p:cNvPr id="4" name="图片 3" descr="2016-12-01_235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295" y="1467485"/>
            <a:ext cx="3209290" cy="3923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26083" y="751582"/>
            <a:ext cx="8292046" cy="4355182"/>
          </a:xfrm>
        </p:spPr>
        <p:txBody>
          <a:bodyPr/>
          <a:p>
            <a:r>
              <a:rPr lang="zh-CN" altLang="en-US"/>
              <a:t>清除定时</a:t>
            </a:r>
            <a:endParaRPr lang="zh-CN" altLang="en-US"/>
          </a:p>
        </p:txBody>
      </p:sp>
      <p:pic>
        <p:nvPicPr>
          <p:cNvPr id="5" name="图片 4" descr="清除管道定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810" y="2087245"/>
            <a:ext cx="4733290" cy="2257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26083" y="568702"/>
            <a:ext cx="8292046" cy="4355182"/>
          </a:xfrm>
        </p:spPr>
        <p:txBody>
          <a:bodyPr/>
          <a:p>
            <a:r>
              <a:rPr lang="zh-CN" altLang="en-US">
                <a:sym typeface="+mn-ea"/>
              </a:rPr>
              <a:t>碰撞检测方法封装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碰撞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278890"/>
            <a:ext cx="6971665" cy="4961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19098" y="458212"/>
            <a:ext cx="8292046" cy="4355182"/>
          </a:xfrm>
        </p:spPr>
        <p:txBody>
          <a:bodyPr/>
          <a:p>
            <a:r>
              <a:rPr lang="zh-CN" altLang="en-US"/>
              <a:t>效果分析</a:t>
            </a:r>
            <a:endParaRPr lang="zh-CN" altLang="en-US"/>
          </a:p>
        </p:txBody>
      </p:sp>
      <p:pic>
        <p:nvPicPr>
          <p:cNvPr id="4" name="图片 3" descr="2016-12-01_2355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980" y="1309370"/>
            <a:ext cx="2866390" cy="3809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/>
          <p:nvPr>
            <p:ph type="body" idx="1"/>
          </p:nvPr>
        </p:nvSpPr>
        <p:spPr>
          <a:xfrm>
            <a:off x="426083" y="458212"/>
            <a:ext cx="8292046" cy="4355182"/>
          </a:xfrm>
        </p:spPr>
        <p:txBody>
          <a:bodyPr/>
          <a:p>
            <a:r>
              <a:rPr lang="zh-CN" altLang="en-US"/>
              <a:t>碰撞检测方法调用</a:t>
            </a:r>
            <a:endParaRPr lang="zh-CN" altLang="en-US"/>
          </a:p>
        </p:txBody>
      </p:sp>
      <p:pic>
        <p:nvPicPr>
          <p:cNvPr id="5" name="图片 4" descr="碰撞检测调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220" y="1541780"/>
            <a:ext cx="5104765" cy="4838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前情回顾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2143760" y="1858645"/>
            <a:ext cx="5153660" cy="2473960"/>
          </a:xfrm>
        </p:spPr>
        <p:txBody>
          <a:bodyPr/>
          <a:p>
            <a:r>
              <a:rPr lang="zh-CN" altLang="en-US"/>
              <a:t>放大镜效果</a:t>
            </a:r>
            <a:endParaRPr lang="zh-CN" altLang="en-US"/>
          </a:p>
          <a:p>
            <a:r>
              <a:rPr lang="zh-CN" altLang="en-US"/>
              <a:t>自定义滚动条</a:t>
            </a:r>
            <a:endParaRPr lang="zh-CN" altLang="en-US"/>
          </a:p>
          <a:p>
            <a:r>
              <a:rPr lang="zh-CN" altLang="en-US"/>
              <a:t>碰撞检测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1310653" cy="88519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飞翔的小鸟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整体实现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项目实现</a:t>
            </a:r>
            <a:endParaRPr>
              <a:latin typeface="幼圆"/>
              <a:ea typeface="幼圆"/>
              <a:cs typeface="幼圆"/>
              <a:sym typeface="幼圆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效果展示：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6950" y="2644775"/>
          <a:ext cx="264096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6950" y="2644775"/>
                        <a:ext cx="264096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飞翔的小鸟游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1256030"/>
            <a:ext cx="3342640" cy="4590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知识点分析：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知识点分解</a:t>
            </a:r>
            <a:endParaRPr lang="zh-CN" altLang="en-US"/>
          </a:p>
        </p:txBody>
      </p:sp>
      <p:pic>
        <p:nvPicPr>
          <p:cNvPr id="4" name="图片 3" descr="飞翔的小鸟知识点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1934210"/>
            <a:ext cx="5418455" cy="3387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、鸟的运动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效果演示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 descr="小鸟的运动开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098040"/>
            <a:ext cx="2247900" cy="4171315"/>
          </a:xfrm>
          <a:prstGeom prst="rect">
            <a:avLst/>
          </a:prstGeom>
        </p:spPr>
      </p:pic>
      <p:pic>
        <p:nvPicPr>
          <p:cNvPr id="5" name="图片 4" descr="小鸟的运动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330" y="2098040"/>
            <a:ext cx="2314575" cy="4304665"/>
          </a:xfrm>
          <a:prstGeom prst="rect">
            <a:avLst/>
          </a:prstGeom>
        </p:spPr>
      </p:pic>
      <p:pic>
        <p:nvPicPr>
          <p:cNvPr id="6" name="图片 5" descr="向上飞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605790"/>
            <a:ext cx="2162175" cy="520001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259205" y="3003517"/>
            <a:ext cx="1660525" cy="403926"/>
          </a:xfrm>
          <a:prstGeom prst="wedgeRoundRectCallout">
            <a:avLst>
              <a:gd name="adj1" fmla="val -64531"/>
              <a:gd name="adj2" fmla="val -88345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起点下落状态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660775" y="3890930"/>
            <a:ext cx="2154555" cy="403926"/>
          </a:xfrm>
          <a:prstGeom prst="wedgeRoundRectCallout">
            <a:avLst>
              <a:gd name="adj1" fmla="val -46286"/>
              <a:gd name="adj2" fmla="val 139670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鼠标点击起飞状态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170295" y="3486423"/>
            <a:ext cx="2621915" cy="403950"/>
          </a:xfrm>
          <a:prstGeom prst="wedgeRoundRectCallout">
            <a:avLst>
              <a:gd name="adj1" fmla="val -42564"/>
              <a:gd name="adj2" fmla="val 170687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到达最高点后下落状态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图片 3" descr="小鸟的运动布局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197735"/>
            <a:ext cx="5438140" cy="2713990"/>
          </a:xfrm>
          <a:prstGeom prst="rect">
            <a:avLst/>
          </a:prstGeom>
        </p:spPr>
      </p:pic>
      <p:pic>
        <p:nvPicPr>
          <p:cNvPr id="5" name="图片 4" descr="小鸟的运动布局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5" y="1327150"/>
            <a:ext cx="2907030" cy="4203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动态部分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26083" y="1251327"/>
            <a:ext cx="8292046" cy="4355182"/>
          </a:xfrm>
        </p:spPr>
        <p:txBody>
          <a:bodyPr/>
          <a:p>
            <a:r>
              <a:rPr lang="zh-CN" altLang="en-US"/>
              <a:t>应用程序开始时，让小鸟开始下降</a:t>
            </a:r>
            <a:endParaRPr lang="zh-CN" altLang="en-US"/>
          </a:p>
          <a:p>
            <a:r>
              <a:rPr lang="zh-CN" altLang="en-US"/>
              <a:t>点击屏幕使小鸟上升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点击小鸟使小鸟上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2615565"/>
            <a:ext cx="5981065" cy="3190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/>
  <Paragraphs>149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方正超粗黑简体</vt:lpstr>
      <vt:lpstr>Segoe Script</vt:lpstr>
      <vt:lpstr>黑体</vt:lpstr>
      <vt:lpstr>Calibri</vt:lpstr>
      <vt:lpstr>Calibri</vt:lpstr>
      <vt:lpstr>A000120140530A99PPBG</vt:lpstr>
      <vt:lpstr>Package</vt:lpstr>
      <vt:lpstr>PowerPoint 演示文稿</vt:lpstr>
      <vt:lpstr>PowerPoint 演示文稿</vt:lpstr>
      <vt:lpstr>PowerPoint 演示文稿</vt:lpstr>
      <vt:lpstr>PowerPoint 演示文稿</vt:lpstr>
      <vt:lpstr>效果展示：</vt:lpstr>
      <vt:lpstr>知识点分析：</vt:lpstr>
      <vt:lpstr>1、鸟的运动</vt:lpstr>
      <vt:lpstr>html+css</vt:lpstr>
      <vt:lpstr>js动态部分</vt:lpstr>
      <vt:lpstr>js动态部分</vt:lpstr>
      <vt:lpstr>2、管道创建</vt:lpstr>
      <vt:lpstr>html+css</vt:lpstr>
      <vt:lpstr>js动态部分分析</vt:lpstr>
      <vt:lpstr>js动态部分分析</vt:lpstr>
      <vt:lpstr>3、管道移动</vt:lpstr>
      <vt:lpstr>代码展示</vt:lpstr>
      <vt:lpstr>4、碰撞检测</vt:lpstr>
      <vt:lpstr>整合：飞翔的小鸟</vt:lpstr>
      <vt:lpstr>页面效果</vt:lpstr>
      <vt:lpstr>JS动态部分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2016-12-01T13:20:00Z</dcterms:created>
  <dcterms:modified xsi:type="dcterms:W3CDTF">2016-12-04T14:38:49Z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