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52" name="Shape 152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7" name="Shape 177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78" name="Shape 178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81" name="Shape 181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51519" y="2204864"/>
            <a:ext cx="8640962" cy="2326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正则表达式（二）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92" name="Shape 192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93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Shape 194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2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5、过滤标签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var str = ‘&lt;p&gt;Uber的这款无人车原型配备了多个&lt;strong&gt;摄像头&lt;/strong&gt;、&lt;em&gt;激光雷达&lt;/em&gt;以及&lt;span&gt;传感器&lt;/span&gt;，可看清100米范围内任何方向的东西&lt;/p&gt;&lt;br/&gt;&lt;p&gt;第二行内容，哎嘿，第二行内容&lt;/p&gt;' ;</a:t>
            </a:r>
          </a:p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需求:</a:t>
            </a:r>
          </a:p>
          <a:p>
            <a:pPr>
              <a:lnSpc>
                <a:spcPct val="160000"/>
              </a:lnSpc>
            </a:pPr>
            <a:r>
              <a:t>把里面除&lt;br /&gt;之外所有的标签去掉，如果标签是br 则换成\n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97" name="Shape 197"/>
          <p:cNvSpPr/>
          <p:nvPr/>
        </p:nvSpPr>
        <p:spPr>
          <a:xfrm>
            <a:off x="4416424" y="1320775"/>
            <a:ext cx="1515404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1：表单验证</a:t>
            </a:r>
          </a:p>
        </p:txBody>
      </p:sp>
      <p:sp>
        <p:nvSpPr>
          <p:cNvPr id="198" name="Shape 198"/>
          <p:cNvSpPr/>
          <p:nvPr/>
        </p:nvSpPr>
        <p:spPr>
          <a:xfrm>
            <a:off x="4416424" y="2238350"/>
            <a:ext cx="1515404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2：密码等级</a:t>
            </a:r>
          </a:p>
        </p:txBody>
      </p:sp>
      <p:sp>
        <p:nvSpPr>
          <p:cNvPr id="199" name="Shape 199"/>
          <p:cNvSpPr/>
          <p:nvPr/>
        </p:nvSpPr>
        <p:spPr>
          <a:xfrm>
            <a:off x="4416424" y="3155925"/>
            <a:ext cx="1247390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3：验证IP</a:t>
            </a:r>
          </a:p>
        </p:txBody>
      </p:sp>
      <p:sp>
        <p:nvSpPr>
          <p:cNvPr id="200" name="Shape 200"/>
          <p:cNvSpPr/>
          <p:nvPr/>
        </p:nvSpPr>
        <p:spPr>
          <a:xfrm>
            <a:off x="4416424" y="4073499"/>
            <a:ext cx="1515404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4：过滤标签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3" animBg="1" advAuto="0"/>
      <p:bldP spid="197" grpId="1" animBg="1" advAuto="0"/>
      <p:bldP spid="200" grpId="4" animBg="1" advAuto="0"/>
      <p:bldP spid="19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217" name="Shape 217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0" name="Group 220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218" name="Shape 21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2" name="Shape 222"/>
          <p:cNvSpPr/>
          <p:nvPr/>
        </p:nvSpPr>
        <p:spPr>
          <a:xfrm>
            <a:off x="18356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表单验证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223" name="Shape 223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7" name="Shape 227"/>
          <p:cNvSpPr/>
          <p:nvPr/>
        </p:nvSpPr>
        <p:spPr>
          <a:xfrm>
            <a:off x="3905796" y="3854630"/>
            <a:ext cx="1082053" cy="88519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密码等级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验证ip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228" name="Shape 22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232" name="Shape 232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表单验证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6" name="Shape 236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7" name="Shape 237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表单验证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1、表单验证</a:t>
            </a:r>
          </a:p>
        </p:txBody>
      </p:sp>
      <p:pic>
        <p:nvPicPr>
          <p:cNvPr id="242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397" y="2104668"/>
            <a:ext cx="8575739" cy="20882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2、密码等级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/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密码等级</a:t>
            </a:r>
            <a:endParaRPr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 低级：纯数字或者纯字母（6-8）</a:t>
            </a:r>
            <a:endParaRPr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 中级：数字和字母</a:t>
            </a:r>
            <a:endParaRPr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 高级：数字字母下划线，符号,空格，！@#￥%^&amp;*()等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3、中文匹配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  <a:r>
              <a:t>charCodeAt(n)获取对应下标n的Unicode编码</a:t>
            </a:r>
            <a:endParaRPr sz="18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charCodeAt() 方法可返回指定位置的字符的 Unicode 编码。这个返回值是 0 - 65535 之间的整数。</a:t>
            </a: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最大字符        \u9fa5</a:t>
            </a: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最小中文字符    \u4e00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3、中文匹配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匹配中文: [\u4e00  -  \u9fa5]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\u4e00  -  \u9fa5 中间是汉字的Unicode编码范围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</a:pP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例：</a:t>
            </a: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var reg = /[\u4e00-\u9fa5]/g;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btn.onclick = function(){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		var str = txt.value;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		console.log(str.match(reg));</a:t>
            </a:r>
            <a:endParaRPr sz="15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</a:pPr>
          </a:p>
          <a:p>
            <a:pPr marL="0" lvl="2" indent="914400" algn="l">
              <a:lnSpc>
                <a:spcPct val="128000"/>
              </a:lnSpc>
              <a:spcBef>
                <a:spcPts val="500"/>
              </a:spcBef>
              <a:buSzTx/>
              <a:buNone/>
              <a:defRPr sz="1700"/>
            </a:pPr>
            <a:r>
              <a:t>	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4、验证IP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1：匹配1~255的值 </a:t>
            </a:r>
            <a:r>
              <a:rPr lang="en-US"/>
              <a:t>/25[0-5]|2[0-4][0-9]|1[0-9][0-9]|[1-9]?[0-9]/</a:t>
            </a:r>
            <a:endParaRPr lang="en-US"/>
          </a:p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2：匹配ip地址</a:t>
            </a:r>
          </a:p>
          <a:p>
            <a:pPr>
              <a:lnSpc>
                <a:spcPct val="160000"/>
              </a:lnSpc>
            </a:p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ip分为4段：每一段从1~255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ip：252.139.122.22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/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Times New Roman</vt:lpstr>
      <vt:lpstr>方正超粗黑简体</vt:lpstr>
      <vt:lpstr>Arial Black</vt:lpstr>
      <vt:lpstr>Arial</vt:lpstr>
      <vt:lpstr>Arial Unicode MS</vt:lpstr>
      <vt:lpstr>黑体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1、表单验证</vt:lpstr>
      <vt:lpstr>2、密码等级</vt:lpstr>
      <vt:lpstr>3、中文匹配</vt:lpstr>
      <vt:lpstr>3、中文匹配</vt:lpstr>
      <vt:lpstr>4、验证IP</vt:lpstr>
      <vt:lpstr>5、过滤标签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2</cp:revision>
  <dcterms:created xsi:type="dcterms:W3CDTF">2017-06-27T23:10:00Z</dcterms:created>
  <dcterms:modified xsi:type="dcterms:W3CDTF">2017-06-29T00:41:10Z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