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73" r:id="rId4"/>
    <p:sldId id="257" r:id="rId5"/>
    <p:sldId id="258" r:id="rId6"/>
    <p:sldId id="274" r:id="rId7"/>
    <p:sldId id="275" r:id="rId8"/>
    <p:sldId id="276" r:id="rId9"/>
    <p:sldId id="259" r:id="rId10"/>
    <p:sldId id="260" r:id="rId11"/>
    <p:sldId id="277" r:id="rId12"/>
    <p:sldId id="261" r:id="rId13"/>
    <p:sldId id="262" r:id="rId14"/>
    <p:sldId id="263" r:id="rId15"/>
    <p:sldId id="264" r:id="rId16"/>
    <p:sldId id="278" r:id="rId17"/>
    <p:sldId id="279" r:id="rId18"/>
    <p:sldId id="282" r:id="rId19"/>
    <p:sldId id="281" r:id="rId20"/>
    <p:sldId id="280" r:id="rId21"/>
    <p:sldId id="265" r:id="rId22"/>
    <p:sldId id="266" r:id="rId23"/>
    <p:sldId id="267" r:id="rId24"/>
    <p:sldId id="284" r:id="rId25"/>
    <p:sldId id="285" r:id="rId26"/>
    <p:sldId id="286" r:id="rId27"/>
    <p:sldId id="268" r:id="rId28"/>
    <p:sldId id="269" r:id="rId29"/>
    <p:sldId id="270" r:id="rId30"/>
    <p:sldId id="271" r:id="rId31"/>
    <p:sldId id="303" r:id="rId32"/>
    <p:sldId id="283" r:id="rId33"/>
    <p:sldId id="27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Style>
        <a:tcBdr/>
        <a:fill>
          <a:solidFill>
            <a:srgbClr val="F8E9E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52" name="Shape 152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7" name="Shape 177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78" name="Shape 178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81" name="Shape 181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51519" y="2204864"/>
            <a:ext cx="8640962" cy="24079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Cookie与本地存储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</a:t>
            </a:r>
            <a:r>
              <a:rPr lang="en-US"/>
              <a:t>1</a:t>
            </a:r>
            <a:r>
              <a:t>-</a:t>
            </a:r>
          </a:p>
        </p:txBody>
      </p:sp>
      <p:sp>
        <p:nvSpPr>
          <p:cNvPr id="192" name="Shape 192"/>
          <p:cNvSpPr/>
          <p:nvPr/>
        </p:nvSpPr>
        <p:spPr>
          <a:xfrm>
            <a:off x="6228184" y="1031135"/>
            <a:ext cx="2880321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lang="zh-CN"/>
              <a:t>李士杰</a:t>
            </a:r>
            <a:endParaRPr lang="zh-CN" sz="2400" b="1"/>
          </a:p>
        </p:txBody>
      </p:sp>
      <p:pic>
        <p:nvPicPr>
          <p:cNvPr id="193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Shape 194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animBg="1" advAuto="0"/>
      <p:bldP spid="191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的特性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3" y="992882"/>
            <a:ext cx="8292046" cy="4355182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1: cookie必须运行在服务器的环境下</a:t>
            </a:r>
            <a:endParaRPr lang="zh-CN" altLang="en-US"/>
          </a:p>
          <a:p>
            <a:r>
              <a:rPr lang="zh-CN" altLang="en-US"/>
              <a:t>2: cookie的功能: 在浏览器中进行数据的存储,例如:用户名、密码</a:t>
            </a:r>
            <a:endParaRPr lang="zh-CN" altLang="en-US"/>
          </a:p>
          <a:p>
            <a:r>
              <a:rPr lang="zh-CN" altLang="en-US"/>
              <a:t>3: cookie的容量: 5kb</a:t>
            </a:r>
            <a:endParaRPr lang="zh-CN" altLang="en-US"/>
          </a:p>
          <a:p>
            <a:r>
              <a:rPr lang="zh-CN" altLang="en-US"/>
              <a:t>4: cookie存储的数据类型: 数字,字符串</a:t>
            </a:r>
            <a:endParaRPr lang="zh-CN" altLang="en-US"/>
          </a:p>
          <a:p>
            <a:r>
              <a:rPr lang="zh-CN" altLang="en-US"/>
              <a:t>5: cookie是以,key-value的方式存储: userName = smallBlack</a:t>
            </a:r>
            <a:endParaRPr lang="zh-CN" altLang="en-US"/>
          </a:p>
          <a:p>
            <a:r>
              <a:rPr lang="zh-CN" altLang="en-US"/>
              <a:t>6: cookie能存储的条目数为:50条,在IE浏览器中最多存放20条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2、cookie作用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/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cookie的主要作用是保存信息，并与服务器互动，因此在很多情况下都可以使用到cookie。</a:t>
            </a:r>
            <a:endParaRPr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密码 cookie：当访问者首次访问页面时，他或她也许会填写他/她们的密码。密码也可被存储于 cookie 中。当他们再次访问网站时，密码就会从 cookie 中取回。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3、创建cookie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  <a:r>
              <a:t>在JavaScript中，可以通过cookie名和值的方式来创建cookie。一个网站可以创建多个cookie，不同的cookie可以拥有不同的值。例如将用户名和密码存在cookie中，那么就有可能用到两个cookie：一个cookie用于存放用户名，另一个cookie用于存放密码。使用Document对象的cookie属性可以用来设置与读取cookie。</a:t>
            </a:r>
            <a:endParaRPr sz="18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  <a:r>
              <a:t>document.cookie = “username=leo”;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4、获取cookie的值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  <a:r>
              <a:t>使用Document对象的cookie属性可以获得的cookie，准确点说应该是可以获得cookie文件的内容。事实上cookie文件中存放的就是一个字符串，而这个字符串包含了当前网站目录下的所有cookie的名字和值。因此，在获取指定的cookie时，还需要使用String对象中的方法才能获得需要的cookie值。</a:t>
            </a:r>
            <a:endParaRPr sz="1800">
              <a:solidFill>
                <a:srgbClr val="5F5F5F"/>
              </a:solidFill>
            </a:endParaRPr>
          </a:p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  <a:r>
              <a:t>document.cookie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5、cookie的生存期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46710" indent="-346710" defTabSz="886460">
              <a:lnSpc>
                <a:spcPct val="144000"/>
              </a:lnSpc>
              <a:spcBef>
                <a:spcPts val="500"/>
              </a:spcBef>
              <a:defRPr sz="1940"/>
            </a:pPr>
            <a:r>
              <a:t>在默认情况下，cookie是临时存在的。在一个浏览器窗口打开时，可以设置cookie，只要该浏览器窗口没有关闭，cookie就一直有效，而一旦浏览器窗口关闭后，cookie也就随之消失。如果想要cookie在浏览器窗口之后还能继续使用，就需要为cookie设置一个生存期。所谓生存期也就是cookie的终止日期，在这个终止日期到达之前，浏览器都可以读取该cookie。一旦终止日期到达之后，该cookie将会从cookie文件中删除。</a:t>
            </a:r>
          </a:p>
          <a:p>
            <a:pPr marL="346710" indent="-346710" defTabSz="886460">
              <a:lnSpc>
                <a:spcPct val="144000"/>
              </a:lnSpc>
              <a:spcBef>
                <a:spcPts val="500"/>
              </a:spcBef>
              <a:defRPr sz="1940"/>
            </a:pPr>
            <a:r>
              <a:t>document.cookie = “名称=值；expires=” + 时间；（时间</a:t>
            </a:r>
            <a:r>
              <a:rPr lang="zh-CN"/>
              <a:t>格式一般为</a:t>
            </a:r>
            <a:r>
              <a:rPr lang="en-US" altLang="zh-CN"/>
              <a:t>GMT</a:t>
            </a:r>
            <a:r>
              <a:rPr lang="zh-CN" altLang="en-US"/>
              <a:t>时间</a:t>
            </a:r>
            <a: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cookie</a:t>
            </a:r>
            <a:r>
              <a:rPr lang="zh-CN" altLang="en-US"/>
              <a:t>具体方法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 在JS中使用document.cookie = “键=值”即可</a:t>
            </a:r>
            <a:endParaRPr lang="zh-CN" altLang="en-US"/>
          </a:p>
          <a:p>
            <a:r>
              <a:rPr lang="zh-CN" altLang="en-US"/>
              <a:t>但是我们需要加上过期时间,否则关闭浏览器cookie就会丢失</a:t>
            </a:r>
            <a:endParaRPr lang="zh-CN" altLang="en-US"/>
          </a:p>
          <a:p>
            <a:r>
              <a:rPr lang="zh-CN" altLang="en-US"/>
              <a:t>我们要在后边加上过期时间 expires = 时间</a:t>
            </a:r>
            <a:endParaRPr lang="zh-CN" altLang="en-US"/>
          </a:p>
        </p:txBody>
      </p:sp>
      <p:pic>
        <p:nvPicPr>
          <p:cNvPr id="5" name="图片 4" descr="2016-12-04_194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3185160"/>
            <a:ext cx="5781040" cy="1285875"/>
          </a:xfrm>
          <a:prstGeom prst="rect">
            <a:avLst/>
          </a:prstGeom>
        </p:spPr>
      </p:pic>
      <p:pic>
        <p:nvPicPr>
          <p:cNvPr id="6" name="图片 5" descr="2016-12-04_194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4817110"/>
            <a:ext cx="6495415" cy="78105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6895465" y="4391026"/>
            <a:ext cx="1684020" cy="367029"/>
          </a:xfrm>
          <a:prstGeom prst="wedgeRectCallout">
            <a:avLst>
              <a:gd name="adj1" fmla="val -121838"/>
              <a:gd name="adj2" fmla="val 229066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过期时间：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案例：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3" y="992882"/>
            <a:ext cx="8292046" cy="4355182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、设置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89050" y="1562100"/>
            <a:ext cx="6699250" cy="1189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需求: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用户输入账号和密码(判断是否为空，如果为空不存储，并且弹框提示)，点击登录按钮时,把用户名和密码存储到cookie中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封装存储数据到cookie中的函数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7" name="图片 6" descr="cookie案例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2752090"/>
            <a:ext cx="5352415" cy="3695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4" name="图片 3" descr="获取cookie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1561465"/>
            <a:ext cx="6457315" cy="3952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、获取</a:t>
            </a:r>
            <a:r>
              <a:rPr lang="en-US" altLang="zh-CN"/>
              <a:t>cookie</a:t>
            </a:r>
            <a:r>
              <a:rPr lang="zh-CN" altLang="en-US"/>
              <a:t>的值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7785" y="2159635"/>
            <a:ext cx="5949315" cy="1189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需求2: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当下一次打开网页时，从cookie中获取用户名和密码，并且显示在对应的输入框里面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难点:如何从cookie中取出对应的数据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7" name="图片 6" descr="获取cookie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3349625"/>
            <a:ext cx="4580890" cy="3208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10" name="图片 9" descr="cookie案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93850"/>
            <a:ext cx="7409815" cy="3828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前情回顾：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知识点回顾</a:t>
            </a:r>
            <a:endParaRPr lang="zh-CN" altLang="en-US"/>
          </a:p>
        </p:txBody>
      </p:sp>
      <p:pic>
        <p:nvPicPr>
          <p:cNvPr id="4" name="图片 3" descr="飞翔的小鸟知识点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1934210"/>
            <a:ext cx="5418455" cy="3387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58" name="Shape 258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59" name="Shape 259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2339751" y="2780753"/>
            <a:ext cx="4270376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localStorage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1、localStorage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r>
              <a:t>本地存储，用于持久化的本地存储，除非主动删除数据，否则数据是永远不会过期的；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2、localStorage与cookie的区别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cookie大小被限制在4KB，IE浏览器里一个域名只能最多有60个cookie </a:t>
            </a:r>
          </a:p>
          <a:p>
            <a:pPr>
              <a:lnSpc>
                <a:spcPct val="160000"/>
              </a:lnSpc>
            </a:pPr>
            <a:r>
              <a:t>webStorage大小在2.5~5M之间</a:t>
            </a:r>
          </a:p>
          <a:p>
            <a:pPr>
              <a:lnSpc>
                <a:spcPct val="160000"/>
              </a:lnSpc>
            </a:pPr>
            <a:r>
              <a:t>限制存储的时间必须通过cookie</a:t>
            </a:r>
            <a:r>
              <a:rPr lang="zh-CN"/>
              <a:t>，不能通过</a:t>
            </a:r>
            <a:r>
              <a:rPr lang="en-US" altLang="zh-CN"/>
              <a:t>localStorage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498600" y="4067175"/>
            <a:ext cx="5975350" cy="17386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Cookies自然是大家都知道,问题主要就是太小,大概也就5KB的样子,而且IE6 只支持每个域名20个cookies,太少了。优势就是大家都支持,而且支持得还蛮好。很 早以前那些禁用cookies的用户也都慢慢的不存在了,就好像以前禁用javascript的用户 不存在了一样。到H5时代,localStroage称为本地存储的新宠,他可以存储5M的资源。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案例展示：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数据存储：</a:t>
            </a:r>
            <a:endParaRPr lang="zh-CN" altLang="en-US"/>
          </a:p>
        </p:txBody>
      </p:sp>
      <p:pic>
        <p:nvPicPr>
          <p:cNvPr id="6" name="图片 5" descr="localstorage存储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2197735"/>
            <a:ext cx="5590540" cy="3342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效果展示：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数据存储在本地</a:t>
            </a:r>
            <a:endParaRPr lang="zh-CN" altLang="en-US"/>
          </a:p>
        </p:txBody>
      </p:sp>
      <p:pic>
        <p:nvPicPr>
          <p:cNvPr id="4" name="图片 3" descr="localstorage存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2117725"/>
            <a:ext cx="7000240" cy="3609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查看本地存储的数据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即可查看到存储在本地的数据</a:t>
            </a:r>
            <a:endParaRPr lang="zh-CN" altLang="en-US"/>
          </a:p>
        </p:txBody>
      </p:sp>
      <p:pic>
        <p:nvPicPr>
          <p:cNvPr id="6" name="图片 5" descr="本地存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466340"/>
            <a:ext cx="4885690" cy="28949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3、localStorage</a:t>
            </a:r>
          </a:p>
        </p:txBody>
      </p:sp>
      <p:graphicFrame>
        <p:nvGraphicFramePr>
          <p:cNvPr id="269" name="Table 269"/>
          <p:cNvGraphicFramePr/>
          <p:nvPr/>
        </p:nvGraphicFramePr>
        <p:xfrm>
          <a:off x="1043608" y="1484783"/>
          <a:ext cx="6130290" cy="344297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01545"/>
                <a:gridCol w="3928759"/>
              </a:tblGrid>
              <a:tr h="688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方法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功能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</a:tr>
              <a:tr h="6886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rPr>
                        <a:t>setItem()</a:t>
                      </a:r>
                      <a:endParaRPr sz="240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rPr>
                        <a:t>存储数据</a:t>
                      </a:r>
                      <a:endParaRPr sz="200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</a:tr>
              <a:tr h="688640">
                <a:tc>
                  <a:txBody>
                    <a:bodyPr/>
                    <a:lstStyle/>
                    <a:p>
                      <a:pPr lvl="2" indent="0" algn="l">
                        <a:defRPr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defRPr>
                      </a:pPr>
                      <a:r>
                        <a:t>getItem()</a:t>
                      </a:r>
                    </a:p>
                  </a:txBody>
                  <a:tcPr marL="45728" marR="45728" marT="45728" marB="45728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rPr>
                        <a:t>获取本地存储的值</a:t>
                      </a:r>
                      <a:endParaRPr sz="200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</a:tr>
              <a:tr h="6886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rPr>
                        <a:t>removeItem()</a:t>
                      </a:r>
                      <a:endParaRPr sz="240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defRPr>
                      </a:pPr>
                      <a:r>
                        <a:t>删除指定key本地存储的值</a:t>
                      </a:r>
                    </a:p>
                  </a:txBody>
                  <a:tcPr marL="45728" marR="45728" marT="45728" marB="45728" anchor="ctr" anchorCtr="0" horzOverflow="overflow"/>
                </a:tc>
              </a:tr>
              <a:tr h="688640">
                <a:tc>
                  <a:txBody>
                    <a:bodyPr/>
                    <a:lstStyle/>
                    <a:p>
                      <a:pPr algn="l">
                        <a:defRPr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defRPr>
                      </a:pPr>
                      <a:r>
                        <a:t> clear() </a:t>
                      </a:r>
                    </a:p>
                  </a:txBody>
                  <a:tcPr marL="45728" marR="45728" marT="45728" marB="45728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微软雅黑" panose="020B0503020204020204" charset="-122"/>
                        </a:rPr>
                        <a:t>清空网站在本地保存的所有数据的 </a:t>
                      </a:r>
                      <a:endParaRPr sz="200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45728" marR="45728" marT="45728" marB="45728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</a:t>
            </a:r>
            <a:r>
              <a:rPr lang="en-US"/>
              <a:t>localStorage</a:t>
            </a:r>
            <a:r>
              <a:t>存储数据的三种方法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46710" lvl="2" indent="-346710" defTabSz="886460">
              <a:lnSpc>
                <a:spcPct val="160000"/>
              </a:lnSpc>
              <a:spcBef>
                <a:spcPts val="500"/>
              </a:spcBef>
              <a:buSzPct val="80000"/>
              <a:buChar char="●"/>
              <a:defRPr sz="1940"/>
            </a:pPr>
            <a:r>
              <a:t>setItem()</a:t>
            </a:r>
            <a:endParaRPr sz="1745">
              <a:solidFill>
                <a:srgbClr val="5F5F5F"/>
              </a:solidFill>
            </a:endParaRPr>
          </a:p>
          <a:p>
            <a:pPr marL="0" lvl="2" indent="887095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语法：localStorage.setItem(“keyname”,value)</a:t>
            </a:r>
          </a:p>
          <a:p>
            <a:pPr marL="0" lvl="2" indent="887095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功能：在本地存储中以key/值的方式存储数据</a:t>
            </a:r>
          </a:p>
          <a:p>
            <a:pPr marL="0" lvl="2" indent="887095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说明：</a:t>
            </a:r>
          </a:p>
          <a:p>
            <a:pPr marL="0" lvl="2" indent="887095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keyname    键名</a:t>
            </a:r>
          </a:p>
          <a:p>
            <a:pPr marL="0" lvl="2" indent="887095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value          存储的值</a:t>
            </a:r>
          </a:p>
          <a:p>
            <a:pPr marL="346710" lvl="2" indent="-346710" defTabSz="886460">
              <a:lnSpc>
                <a:spcPct val="160000"/>
              </a:lnSpc>
              <a:spcBef>
                <a:spcPts val="500"/>
              </a:spcBef>
              <a:buSzPct val="80000"/>
              <a:buChar char="●"/>
              <a:defRPr sz="1940"/>
            </a:pPr>
            <a:r>
              <a:t>localStorage.keyname = value;</a:t>
            </a:r>
          </a:p>
          <a:p>
            <a:pPr marL="346710" lvl="2" indent="-346710" defTabSz="886460">
              <a:lnSpc>
                <a:spcPct val="160000"/>
              </a:lnSpc>
              <a:spcBef>
                <a:spcPts val="500"/>
              </a:spcBef>
              <a:buSzPct val="80000"/>
              <a:buChar char="●"/>
              <a:defRPr sz="1940"/>
            </a:pPr>
            <a:r>
              <a:t>localStorage['keyname'] = value;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5、读取数据的三种方法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getItem()</a:t>
            </a:r>
          </a:p>
          <a:p>
            <a:pPr marL="0" lvl="2" indent="785495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语法：localStorage.getItem(“keyname”)</a:t>
            </a:r>
          </a:p>
          <a:p>
            <a:pPr marL="0" lvl="2" indent="785495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功能：获取本地存储中的数据</a:t>
            </a:r>
          </a:p>
          <a:p>
            <a:pPr marL="0" lvl="2" indent="785495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说明：</a:t>
            </a:r>
          </a:p>
          <a:p>
            <a:pPr marL="0" lvl="2" indent="785495" algn="l">
              <a:lnSpc>
                <a:spcPct val="160000"/>
              </a:lnSpc>
              <a:spcBef>
                <a:spcPts val="500"/>
              </a:spcBef>
              <a:buSzTx/>
              <a:buNone/>
              <a:defRPr sz="1800">
                <a:solidFill>
                  <a:srgbClr val="5F5F5F"/>
                </a:solidFill>
              </a:defRPr>
            </a:pPr>
            <a:r>
              <a:t>keyname    键名</a:t>
            </a:r>
          </a:p>
          <a:p>
            <a:pPr marL="357505" lvl="2" indent="-357505">
              <a:lnSpc>
                <a:spcPct val="160000"/>
              </a:lnSpc>
              <a:buSzPct val="80000"/>
              <a:buChar char="●"/>
            </a:pPr>
            <a:r>
              <a:t>localStorage.keyname</a:t>
            </a:r>
          </a:p>
          <a:p>
            <a:pPr marL="357505" lvl="2" indent="-357505">
              <a:lnSpc>
                <a:spcPct val="160000"/>
              </a:lnSpc>
              <a:buSzPct val="80000"/>
              <a:buChar char="●"/>
            </a:pPr>
            <a:r>
              <a:t>localStorage['keyname']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6、删除数据的两种方法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46710" indent="-346710" defTabSz="886460">
              <a:lnSpc>
                <a:spcPct val="160000"/>
              </a:lnSpc>
              <a:spcBef>
                <a:spcPts val="500"/>
              </a:spcBef>
              <a:defRPr sz="1940"/>
            </a:pPr>
            <a:r>
              <a:t>removeItem()</a:t>
            </a: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语法：localStorage.removeItem(“keyname”)</a:t>
            </a: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功能：删除指定的本地存储中的数据</a:t>
            </a: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说明：</a:t>
            </a: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keyname    键名</a:t>
            </a:r>
          </a:p>
          <a:p>
            <a:pPr marL="346710" lvl="2" indent="-346710" defTabSz="886460">
              <a:lnSpc>
                <a:spcPct val="160000"/>
              </a:lnSpc>
              <a:spcBef>
                <a:spcPts val="500"/>
              </a:spcBef>
              <a:buSzPct val="80000"/>
              <a:buChar char="●"/>
              <a:defRPr sz="1940"/>
            </a:pPr>
            <a:r>
              <a:t>clear()</a:t>
            </a:r>
            <a:endParaRPr sz="1745">
              <a:solidFill>
                <a:srgbClr val="5F5F5F"/>
              </a:solidFill>
            </a:endParaRP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语法：localStorage.clear(  )</a:t>
            </a:r>
          </a:p>
          <a:p>
            <a:pPr marL="0" lvl="2" indent="762000" algn="l" defTabSz="886460">
              <a:lnSpc>
                <a:spcPct val="160000"/>
              </a:lnSpc>
              <a:spcBef>
                <a:spcPts val="400"/>
              </a:spcBef>
              <a:buSzTx/>
              <a:buNone/>
              <a:defRPr sz="1745">
                <a:solidFill>
                  <a:srgbClr val="5F5F5F"/>
                </a:solidFill>
              </a:defRPr>
            </a:pPr>
            <a:r>
              <a:t>功能：清空本地存储中的所有的数据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97" name="Shape 197"/>
          <p:cNvSpPr/>
          <p:nvPr/>
        </p:nvSpPr>
        <p:spPr>
          <a:xfrm>
            <a:off x="4416424" y="1320775"/>
            <a:ext cx="1995623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1：什么是cookie</a:t>
            </a:r>
          </a:p>
        </p:txBody>
      </p:sp>
      <p:sp>
        <p:nvSpPr>
          <p:cNvPr id="198" name="Shape 198"/>
          <p:cNvSpPr/>
          <p:nvPr/>
        </p:nvSpPr>
        <p:spPr>
          <a:xfrm>
            <a:off x="4416424" y="2238350"/>
            <a:ext cx="1995623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2：cookie的作用</a:t>
            </a:r>
          </a:p>
        </p:txBody>
      </p:sp>
      <p:sp>
        <p:nvSpPr>
          <p:cNvPr id="199" name="Shape 199"/>
          <p:cNvSpPr/>
          <p:nvPr/>
        </p:nvSpPr>
        <p:spPr>
          <a:xfrm>
            <a:off x="4416425" y="3155925"/>
            <a:ext cx="3237841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3：创建cookie与获取cookie</a:t>
            </a:r>
          </a:p>
        </p:txBody>
      </p:sp>
      <p:sp>
        <p:nvSpPr>
          <p:cNvPr id="200" name="Shape 200"/>
          <p:cNvSpPr/>
          <p:nvPr/>
        </p:nvSpPr>
        <p:spPr>
          <a:xfrm>
            <a:off x="4416424" y="4073499"/>
            <a:ext cx="1911411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4：localStorage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  <p:bldP spid="198" grpId="2" animBg="1" advAuto="0"/>
      <p:bldP spid="199" grpId="3" animBg="1" advAuto="0"/>
      <p:bldP spid="200" grpId="4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sessionStorage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19100" y="992505"/>
            <a:ext cx="8291830" cy="5313680"/>
          </a:xfrm>
        </p:spPr>
        <p:txBody>
          <a:bodyPr>
            <a:normAutofit/>
          </a:bodyPr>
          <a:p>
            <a:r>
              <a:rPr lang="zh-CN" altLang="en-US"/>
              <a:t>  sessionStorage 方法针对一个 session 进行数据存储。当用户关闭浏览器窗口后，数据会被删除。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window.onload=function()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oText = document.getElementById('text');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oBtn = document.getElementById('save');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//点击按钮保存输入的数据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oBtn.onclick = function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sessionStorage.textarea = oText.value;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7" name="文本占位符 6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作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2386965"/>
            <a:ext cx="5835015" cy="2482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217" name="Shape 217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0" name="Group 220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218" name="Shape 21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2" name="Shape 222"/>
          <p:cNvSpPr/>
          <p:nvPr/>
        </p:nvSpPr>
        <p:spPr>
          <a:xfrm>
            <a:off x="1835696" y="3854631"/>
            <a:ext cx="764937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cookie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223" name="Shape 223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7" name="Shape 227"/>
          <p:cNvSpPr/>
          <p:nvPr/>
        </p:nvSpPr>
        <p:spPr>
          <a:xfrm>
            <a:off x="3905796" y="3854631"/>
            <a:ext cx="1374947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localStorage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228" name="Shape 22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232" name="Shape 232"/>
          <p:cNvSpPr/>
          <p:nvPr/>
        </p:nvSpPr>
        <p:spPr>
          <a:xfrm>
            <a:off x="5925096" y="3854631"/>
            <a:ext cx="764937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cookie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6" name="Shape 236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7" name="Shape 237"/>
          <p:cNvSpPr/>
          <p:nvPr/>
        </p:nvSpPr>
        <p:spPr>
          <a:xfrm>
            <a:off x="5469806" y="1921916"/>
            <a:ext cx="648970" cy="10858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/>
              <a:t>0</a:t>
            </a:r>
            <a:endParaRPr lang="en-US"/>
          </a:p>
        </p:txBody>
      </p:sp>
      <p:sp>
        <p:nvSpPr>
          <p:cNvPr id="238" name="Shape 238"/>
          <p:cNvSpPr/>
          <p:nvPr/>
        </p:nvSpPr>
        <p:spPr>
          <a:xfrm>
            <a:off x="2339751" y="2780753"/>
            <a:ext cx="4270376" cy="8229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环境准备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25" y="2166620"/>
            <a:ext cx="4975225" cy="3888740"/>
          </a:xfrm>
          <a:prstGeom prst="rect">
            <a:avLst/>
          </a:prstGeom>
        </p:spPr>
      </p:pic>
      <p:sp>
        <p:nvSpPr>
          <p:cNvPr id="240" name="Shape 24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/>
              <a:t>课上准备工作</a:t>
            </a:r>
            <a:endParaRPr lang="zh-CN"/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/>
              <a:t>为什么要搭建服务器环境？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/>
              <a:t>课上准备工作</a:t>
            </a:r>
            <a:endParaRPr lang="zh-CN"/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rPr lang="zh-CN"/>
              <a:t>如何搭建本地服务器环境？</a:t>
            </a:r>
            <a:endParaRPr lang="zh-CN"/>
          </a:p>
        </p:txBody>
      </p:sp>
      <p:pic>
        <p:nvPicPr>
          <p:cNvPr id="3" name="图片 2" descr="xm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2092325"/>
            <a:ext cx="6343015" cy="402844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5939790" y="745808"/>
            <a:ext cx="1511935" cy="1189989"/>
          </a:xfrm>
          <a:prstGeom prst="wedgeRectCallout">
            <a:avLst>
              <a:gd name="adj1" fmla="val -85237"/>
              <a:gd name="adj2" fmla="val 4981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 descr="本地服务器地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836295"/>
            <a:ext cx="125730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6" name="Shape 236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7" name="Shape 237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2339751" y="2780753"/>
            <a:ext cx="4270376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cookie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1、什么是cookie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r>
              <a:t>什么是cookie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t>简单来说cookie就是一个文件，用于在本地存储用户信息。包括</a:t>
            </a:r>
            <a:r>
              <a:rPr lang="zh-CN"/>
              <a:t>用户名</a:t>
            </a:r>
            <a:r>
              <a:t>、密码、</a:t>
            </a:r>
            <a:r>
              <a:rPr lang="zh-CN"/>
              <a:t>保留</a:t>
            </a:r>
            <a:r>
              <a:t>的时间、用户在Web站点购物的方式或用户访问该站点的次数等，当用户再次链接Web服务器时，浏览器读取Cookie信息并传递给Web站点，Web快速获取用户信息方便用户行为（账号自动登陆等）。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2979</Words>
  <Application>WPS 演示</Application>
  <PresentationFormat/>
  <Paragraphs>230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Times New Roman</vt:lpstr>
      <vt:lpstr>方正超粗黑简体</vt:lpstr>
      <vt:lpstr>Arial Black</vt:lpstr>
      <vt:lpstr>Arial Unicode MS</vt:lpstr>
      <vt:lpstr>Arial</vt:lpstr>
      <vt:lpstr>黑体</vt:lpstr>
      <vt:lpstr>A000120140530A99PPBG</vt:lpstr>
      <vt:lpstr>PowerPoint 演示文稿</vt:lpstr>
      <vt:lpstr>前情回顾：</vt:lpstr>
      <vt:lpstr>PowerPoint 演示文稿</vt:lpstr>
      <vt:lpstr>PowerPoint 演示文稿</vt:lpstr>
      <vt:lpstr>PowerPoint 演示文稿</vt:lpstr>
      <vt:lpstr>课上准备工作</vt:lpstr>
      <vt:lpstr>课上准备工作</vt:lpstr>
      <vt:lpstr>PowerPoint 演示文稿</vt:lpstr>
      <vt:lpstr>1、什么是cookie</vt:lpstr>
      <vt:lpstr>cookie的特性</vt:lpstr>
      <vt:lpstr>2、cookie作用</vt:lpstr>
      <vt:lpstr>3、创建cookie</vt:lpstr>
      <vt:lpstr>4、获取cookie的值</vt:lpstr>
      <vt:lpstr>5、cookie的生存期</vt:lpstr>
      <vt:lpstr>设置cookie具体方法</vt:lpstr>
      <vt:lpstr>cookie案例：</vt:lpstr>
      <vt:lpstr>效果展示</vt:lpstr>
      <vt:lpstr>cookie案例</vt:lpstr>
      <vt:lpstr>效果展示</vt:lpstr>
      <vt:lpstr>PowerPoint 演示文稿</vt:lpstr>
      <vt:lpstr>1、localStorage</vt:lpstr>
      <vt:lpstr>2、localStorage与cookie的区别</vt:lpstr>
      <vt:lpstr>案例展示：</vt:lpstr>
      <vt:lpstr>效果展示：</vt:lpstr>
      <vt:lpstr>查看本地存储的数据</vt:lpstr>
      <vt:lpstr>3、localStorage</vt:lpstr>
      <vt:lpstr>4、存储数据的三种方法</vt:lpstr>
      <vt:lpstr>5、读取数据的三种方法</vt:lpstr>
      <vt:lpstr>6、删除数据的两种方法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10</cp:revision>
  <dcterms:created xsi:type="dcterms:W3CDTF">2016-12-04T14:34:00Z</dcterms:created>
  <dcterms:modified xsi:type="dcterms:W3CDTF">2017-06-27T03:36:01Z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