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8" r:id="rId7"/>
    <p:sldId id="269" r:id="rId8"/>
    <p:sldId id="270" r:id="rId9"/>
    <p:sldId id="272" r:id="rId10"/>
    <p:sldId id="271" r:id="rId11"/>
    <p:sldId id="262" r:id="rId12"/>
    <p:sldId id="265" r:id="rId13"/>
    <p:sldId id="266" r:id="rId14"/>
    <p:sldId id="273" r:id="rId15"/>
    <p:sldId id="267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>
            <a:spLocks noGrp="1"/>
          </p:cNvSpPr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qyer.com/" TargetMode="External"/><Relationship Id="rId1" Type="http://schemas.openxmlformats.org/officeDocument/2006/relationships/hyperlink" Target="http://36kr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03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JS动画（二）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Tween,js/案例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dirty="0"/>
              <a:t>缓动函数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Sine：正弦曲线的缓动（sin(t)） </a:t>
            </a:r>
          </a:p>
          <a:p>
            <a:pPr>
              <a:lnSpc>
                <a:spcPct val="160000"/>
              </a:lnSpc>
            </a:pPr>
            <a:r>
              <a:t>Expo：指数曲线的缓动（2^t） </a:t>
            </a:r>
          </a:p>
          <a:p>
            <a:pPr>
              <a:lnSpc>
                <a:spcPct val="160000"/>
              </a:lnSpc>
            </a:pPr>
            <a:r>
              <a:t>Circ：圆形曲线的缓动（sqrt(1-t^2)）</a:t>
            </a:r>
          </a:p>
          <a:p>
            <a:pPr>
              <a:lnSpc>
                <a:spcPct val="160000"/>
              </a:lnSpc>
            </a:pPr>
            <a:r>
              <a:t>Elastic：指数衰减的正弦曲线缓动</a:t>
            </a:r>
          </a:p>
          <a:p>
            <a:pPr>
              <a:lnSpc>
                <a:spcPct val="160000"/>
              </a:lnSpc>
            </a:pPr>
            <a:r>
              <a:t>Back：超过范围的三次方缓动（(s+1)*t^3 - s*t^2） </a:t>
            </a:r>
          </a:p>
          <a:p>
            <a:pPr>
              <a:lnSpc>
                <a:spcPct val="160000"/>
              </a:lnSpc>
            </a:pPr>
            <a:r>
              <a:t>Bounce：指数衰减的反弹缓动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dirty="0"/>
              <a:t>使用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Tween.缓动函数名.缓动效果名（t,b,c,d）</a:t>
            </a:r>
          </a:p>
          <a:p>
            <a:pPr>
              <a:lnSpc>
                <a:spcPct val="160000"/>
              </a:lnSpc>
            </a:pPr>
            <a:r>
              <a:t>http://www.cnblogs.com/cloudgamer/archive/2009/01/06/Tween.html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案例</a:t>
            </a:r>
            <a:endParaRPr dirty="0"/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r>
              <a:rPr dirty="0" smtClean="0"/>
              <a:t>导航滚动</a:t>
            </a:r>
            <a:r>
              <a:rPr lang="zh-CN" altLang="en-US" dirty="0" smtClean="0"/>
              <a:t>动画</a:t>
            </a:r>
            <a:endParaRPr lang="zh-CN" altLang="en-US" dirty="0" smtClean="0"/>
          </a:p>
          <a:p>
            <a:r>
              <a:rPr lang="zh-CN" altLang="en-US" dirty="0" smtClean="0"/>
              <a:t>返回顶部动画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今日作业</a:t>
            </a:r>
            <a:endParaRPr dirty="0"/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r>
              <a:rPr lang="zh-CN" altLang="en-US" dirty="0"/>
              <a:t>当日作业：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理解</a:t>
            </a:r>
            <a:r>
              <a:rPr lang="en-US" altLang="zh-CN" dirty="0"/>
              <a:t>tween</a:t>
            </a:r>
            <a:r>
              <a:rPr lang="zh-CN" altLang="en-US" dirty="0"/>
              <a:t>的参数，试试实例中没一一列举的缓动效果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理解并熟练实现定时器版和</a:t>
            </a:r>
            <a:r>
              <a:rPr lang="en-US" altLang="zh-CN" dirty="0"/>
              <a:t>tween</a:t>
            </a:r>
            <a:r>
              <a:rPr lang="zh-CN" altLang="en-US" dirty="0"/>
              <a:t>版的大图滚动和导航滚动效果</a:t>
            </a:r>
            <a:endParaRPr lang="zh-CN" altLang="en-US" dirty="0"/>
          </a:p>
          <a:p>
            <a:r>
              <a:rPr lang="en-US" altLang="zh-CN" dirty="0"/>
              <a:t>3. 36</a:t>
            </a:r>
            <a:r>
              <a:rPr lang="zh-CN" altLang="en-US" dirty="0"/>
              <a:t>氪首页二级导航</a:t>
            </a:r>
            <a:r>
              <a:rPr lang="en-US" altLang="zh-CN" dirty="0"/>
              <a:t>(</a:t>
            </a:r>
            <a:r>
              <a:rPr lang="zh-CN" altLang="en-US" dirty="0"/>
              <a:t>包括内容切换</a:t>
            </a:r>
            <a:r>
              <a:rPr lang="en-US" altLang="zh-CN" dirty="0"/>
              <a:t>) </a:t>
            </a:r>
            <a:r>
              <a:rPr lang="en-US" altLang="zh-CN" u="sng" dirty="0">
                <a:hlinkClick r:id="rId1"/>
              </a:rPr>
              <a:t>http://36kr.com/</a:t>
            </a:r>
            <a:endParaRPr lang="en-US" altLang="zh-CN" dirty="0">
              <a:hlinkClick r:id="rId1"/>
            </a:endParaRPr>
          </a:p>
          <a:p>
            <a:r>
              <a:rPr lang="en-US" altLang="zh-CN" dirty="0"/>
              <a:t>4. </a:t>
            </a:r>
            <a:r>
              <a:rPr lang="zh-CN" altLang="en-US" dirty="0"/>
              <a:t>穷游网大图切换、“猜你感兴趣”</a:t>
            </a:r>
            <a:r>
              <a:rPr lang="en-US" altLang="zh-CN" dirty="0"/>
              <a:t>hover</a:t>
            </a:r>
            <a:r>
              <a:rPr lang="zh-CN" altLang="en-US" dirty="0"/>
              <a:t>和关闭时的效果</a:t>
            </a:r>
            <a:r>
              <a:rPr lang="en-US" altLang="zh-CN" u="sng" dirty="0">
                <a:hlinkClick r:id="rId2"/>
              </a:rPr>
              <a:t>http://www.qyer.com/</a:t>
            </a:r>
            <a:r>
              <a:rPr lang="zh-CN" altLang="en-US" dirty="0">
                <a:hlinkClick r:id="rId2"/>
              </a:rPr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JS动画（二）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942750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tween.js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0"/>
            <a:ext cx="1399950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tween.js应用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399950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tween.js</a:t>
            </a: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应用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endParaRPr dirty="0"/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tween.js是一款可生成平滑动画效果的js动画库，允许以平滑的方式修改元素的属性值，它可以通过设置，生成各种类似CSS3的动画效果。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课程目标</a:t>
            </a:r>
            <a:endParaRPr dirty="0"/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理解运</a:t>
            </a:r>
            <a:r>
              <a:rPr lang="zh-CN" altLang="en-US" dirty="0"/>
              <a:t>用</a:t>
            </a:r>
            <a:r>
              <a:rPr lang="en-US" altLang="zh-CN" dirty="0" err="1"/>
              <a:t>tween.js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lang="zh-CN" altLang="en-US" dirty="0" smtClean="0"/>
              <a:t>使用方法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下载到本地，在</a:t>
            </a:r>
            <a:r>
              <a:rPr lang="en-US" altLang="zh-CN" dirty="0"/>
              <a:t>HTML</a:t>
            </a:r>
            <a:r>
              <a:rPr lang="zh-CN" altLang="en-US" dirty="0"/>
              <a:t>文件中引入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lang="zh-CN" altLang="en-US" dirty="0" smtClean="0"/>
              <a:t>参数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tween</a:t>
            </a:r>
            <a:r>
              <a:rPr lang="zh-CN" altLang="en-US" dirty="0"/>
              <a:t>中的方法接受</a:t>
            </a:r>
            <a:r>
              <a:rPr lang="en-US" altLang="zh-CN" dirty="0"/>
              <a:t>4</a:t>
            </a:r>
            <a:r>
              <a:rPr lang="zh-CN" altLang="en-US" dirty="0"/>
              <a:t>个参数</a:t>
            </a:r>
            <a:r>
              <a:rPr lang="en-US" altLang="zh-CN" dirty="0"/>
              <a:t>t, b, c, d</a:t>
            </a:r>
            <a:r>
              <a:rPr lang="zh-CN" altLang="en-US" dirty="0"/>
              <a:t>，分别是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altLang="zh-CN" b="1" dirty="0" smtClean="0"/>
              <a:t>t</a:t>
            </a:r>
            <a:r>
              <a:rPr lang="en-US" altLang="zh-CN" dirty="0"/>
              <a:t>: current time</a:t>
            </a:r>
            <a:r>
              <a:rPr lang="zh-CN" altLang="en-US" dirty="0"/>
              <a:t>（当前时间） </a:t>
            </a:r>
            <a:endParaRPr lang="zh-CN" altLang="en-US" dirty="0"/>
          </a:p>
          <a:p>
            <a:r>
              <a:rPr lang="en-US" altLang="zh-CN" b="1" dirty="0"/>
              <a:t>b</a:t>
            </a:r>
            <a:r>
              <a:rPr lang="en-US" altLang="zh-CN" dirty="0"/>
              <a:t>: beginning value</a:t>
            </a:r>
            <a:r>
              <a:rPr lang="zh-CN" altLang="en-US" dirty="0"/>
              <a:t>（初始值） </a:t>
            </a:r>
            <a:endParaRPr lang="zh-CN" altLang="en-US" dirty="0"/>
          </a:p>
          <a:p>
            <a:r>
              <a:rPr lang="en-US" altLang="zh-CN" b="1" dirty="0"/>
              <a:t>c</a:t>
            </a:r>
            <a:r>
              <a:rPr lang="en-US" altLang="zh-CN" dirty="0"/>
              <a:t>: change in value</a:t>
            </a:r>
            <a:r>
              <a:rPr lang="zh-CN" altLang="en-US" dirty="0"/>
              <a:t>（变化量） </a:t>
            </a:r>
            <a:endParaRPr lang="zh-CN" altLang="en-US" dirty="0"/>
          </a:p>
          <a:p>
            <a:r>
              <a:rPr lang="en-US" altLang="zh-CN" b="1" dirty="0"/>
              <a:t>d</a:t>
            </a:r>
            <a:r>
              <a:rPr lang="en-US" altLang="zh-CN" dirty="0"/>
              <a:t>: duration</a:t>
            </a:r>
            <a:r>
              <a:rPr lang="zh-CN" altLang="en-US" dirty="0"/>
              <a:t>（持续时间）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47605" y="68876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lang="zh-CN" altLang="en-US" dirty="0" smtClean="0"/>
              <a:t>的效果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Linear</a:t>
            </a:r>
            <a:r>
              <a:rPr lang="zh-CN" altLang="en-US" dirty="0"/>
              <a:t>：无缓动效果； </a:t>
            </a:r>
            <a:endParaRPr lang="zh-CN" altLang="en-US" dirty="0"/>
          </a:p>
          <a:p>
            <a:r>
              <a:rPr lang="it-IT" altLang="zh-CN" dirty="0" err="1"/>
              <a:t>Quadratic</a:t>
            </a:r>
            <a:r>
              <a:rPr lang="zh-CN" altLang="it-IT" dirty="0"/>
              <a:t>：二次方的缓动（</a:t>
            </a:r>
            <a:r>
              <a:rPr lang="it-IT" altLang="zh-CN" dirty="0"/>
              <a:t>t^2</a:t>
            </a:r>
            <a:r>
              <a:rPr lang="zh-CN" altLang="it-IT" dirty="0"/>
              <a:t>） </a:t>
            </a:r>
            <a:endParaRPr lang="zh-CN" altLang="it-IT" dirty="0"/>
          </a:p>
          <a:p>
            <a:r>
              <a:rPr lang="en-US" altLang="zh-CN" dirty="0"/>
              <a:t>Cubic</a:t>
            </a:r>
            <a:r>
              <a:rPr lang="zh-CN" altLang="en-US" dirty="0"/>
              <a:t>：三次方的缓动（</a:t>
            </a:r>
            <a:r>
              <a:rPr lang="en-US" altLang="zh-CN" dirty="0"/>
              <a:t>t^3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Quartic</a:t>
            </a:r>
            <a:r>
              <a:rPr lang="zh-CN" altLang="en-US" dirty="0"/>
              <a:t>：四次方的缓动（</a:t>
            </a:r>
            <a:r>
              <a:rPr lang="en-US" altLang="zh-CN" dirty="0"/>
              <a:t>t^4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 err="1"/>
              <a:t>Quintic</a:t>
            </a:r>
            <a:r>
              <a:rPr lang="zh-CN" altLang="en-US" dirty="0"/>
              <a:t>：五次方的缓动（</a:t>
            </a:r>
            <a:r>
              <a:rPr lang="en-US" altLang="zh-CN" dirty="0"/>
              <a:t>t^5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Sinusoidal</a:t>
            </a:r>
            <a:r>
              <a:rPr lang="zh-CN" altLang="en-US" dirty="0"/>
              <a:t>：正弦曲线的缓动（</a:t>
            </a:r>
            <a:r>
              <a:rPr lang="en-US" altLang="zh-CN" dirty="0"/>
              <a:t>sin(t)</a:t>
            </a:r>
            <a:r>
              <a:rPr lang="zh-CN" altLang="en-US" dirty="0"/>
              <a:t>） </a:t>
            </a:r>
            <a:endParaRPr lang="zh-CN" altLang="en-US" dirty="0"/>
          </a:p>
          <a:p>
            <a:r>
              <a:rPr lang="en-US" altLang="zh-CN" dirty="0"/>
              <a:t>Exponential</a:t>
            </a:r>
            <a:r>
              <a:rPr lang="zh-CN" altLang="en-US" dirty="0"/>
              <a:t>：指数曲线的缓动（</a:t>
            </a:r>
            <a:r>
              <a:rPr lang="en-US" altLang="zh-CN" dirty="0"/>
              <a:t>2^t</a:t>
            </a:r>
            <a:r>
              <a:rPr lang="zh-CN" altLang="en-US" dirty="0"/>
              <a:t>） </a:t>
            </a:r>
            <a:endParaRPr lang="zh-CN" altLang="en-US" dirty="0"/>
          </a:p>
          <a:p>
            <a:r>
              <a:rPr lang="en-US" altLang="zh-CN" dirty="0"/>
              <a:t>Circular</a:t>
            </a:r>
            <a:r>
              <a:rPr lang="zh-CN" altLang="en-US" dirty="0"/>
              <a:t>：圆形曲线的缓动（</a:t>
            </a:r>
            <a:r>
              <a:rPr lang="en-US" altLang="zh-CN" dirty="0" err="1"/>
              <a:t>sqrt</a:t>
            </a:r>
            <a:r>
              <a:rPr lang="en-US" altLang="zh-CN" dirty="0"/>
              <a:t>(1-t^2)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Elastic</a:t>
            </a:r>
            <a:r>
              <a:rPr lang="zh-CN" altLang="en-US" dirty="0"/>
              <a:t>：指数衰减的正弦曲线缓动</a:t>
            </a:r>
            <a:endParaRPr lang="zh-CN" altLang="en-US" dirty="0"/>
          </a:p>
          <a:p>
            <a:r>
              <a:rPr lang="en-US" altLang="zh-CN" dirty="0"/>
              <a:t>Back</a:t>
            </a:r>
            <a:r>
              <a:rPr lang="zh-CN" altLang="en-US" dirty="0"/>
              <a:t>：超过范围的三次方缓动（</a:t>
            </a:r>
            <a:r>
              <a:rPr lang="en-US" altLang="zh-CN" dirty="0"/>
              <a:t>(s+1)*t^3 - s*t^2</a:t>
            </a:r>
            <a:r>
              <a:rPr lang="zh-CN" altLang="en-US" dirty="0"/>
              <a:t>） </a:t>
            </a:r>
            <a:endParaRPr lang="zh-CN" altLang="en-US" dirty="0"/>
          </a:p>
          <a:p>
            <a:r>
              <a:rPr lang="en-US" altLang="zh-CN" dirty="0"/>
              <a:t>Bounce</a:t>
            </a:r>
            <a:r>
              <a:rPr lang="zh-CN" altLang="en-US" dirty="0"/>
              <a:t>：指数衰减的反弹缓动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tween.js</a:t>
            </a:r>
            <a:r>
              <a:rPr lang="zh-CN" altLang="en-US" dirty="0" smtClean="0"/>
              <a:t>的缓动效果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每个</a:t>
            </a:r>
            <a:r>
              <a:rPr lang="zh-CN" altLang="en-US" dirty="0"/>
              <a:t>效果都分三个缓动方式（方法），分别是： </a:t>
            </a:r>
            <a:endParaRPr lang="zh-CN" altLang="en-US" dirty="0" smtClean="0"/>
          </a:p>
          <a:p>
            <a:r>
              <a:rPr lang="en-US" altLang="zh-CN" dirty="0" err="1" smtClean="0"/>
              <a:t>easeIn</a:t>
            </a:r>
            <a:r>
              <a:rPr lang="zh-CN" altLang="en-US" dirty="0"/>
              <a:t>：从</a:t>
            </a:r>
            <a:r>
              <a:rPr lang="en-US" altLang="zh-CN" dirty="0"/>
              <a:t>0</a:t>
            </a:r>
            <a:r>
              <a:rPr lang="zh-CN" altLang="en-US" dirty="0"/>
              <a:t>开始加速的缓动</a:t>
            </a:r>
            <a:endParaRPr lang="zh-CN" altLang="en-US" dirty="0"/>
          </a:p>
          <a:p>
            <a:r>
              <a:rPr lang="en-US" altLang="zh-CN" dirty="0" err="1"/>
              <a:t>easeOut</a:t>
            </a:r>
            <a:r>
              <a:rPr lang="zh-CN" altLang="en-US" dirty="0"/>
              <a:t>：减速到</a:t>
            </a:r>
            <a:r>
              <a:rPr lang="en-US" altLang="zh-CN" dirty="0"/>
              <a:t>0</a:t>
            </a:r>
            <a:r>
              <a:rPr lang="zh-CN" altLang="en-US" dirty="0"/>
              <a:t>的缓动</a:t>
            </a:r>
            <a:endParaRPr lang="zh-CN" altLang="en-US" dirty="0"/>
          </a:p>
          <a:p>
            <a:r>
              <a:rPr lang="en-US" altLang="zh-CN" dirty="0" err="1"/>
              <a:t>easeInOut</a:t>
            </a:r>
            <a:r>
              <a:rPr lang="zh-CN" altLang="en-US" dirty="0"/>
              <a:t>：前半段从</a:t>
            </a:r>
            <a:r>
              <a:rPr lang="en-US" altLang="zh-CN" dirty="0"/>
              <a:t>0</a:t>
            </a:r>
            <a:r>
              <a:rPr lang="zh-CN" altLang="en-US" dirty="0"/>
              <a:t>开始加速，后半段减速到</a:t>
            </a:r>
            <a:r>
              <a:rPr lang="en-US" altLang="zh-CN" dirty="0"/>
              <a:t>0</a:t>
            </a:r>
            <a:r>
              <a:rPr lang="zh-CN" altLang="en-US" dirty="0"/>
              <a:t>的缓动 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Linear</a:t>
            </a:r>
            <a:r>
              <a:rPr lang="zh-CN" altLang="en-US" dirty="0"/>
              <a:t>是无缓动效果，没有以上效果</a:t>
            </a:r>
            <a:r>
              <a:rPr lang="en-US" altLang="zh-CN" dirty="0"/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WPS 演示</Application>
  <PresentationFormat>全屏显示(4:3)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方正超粗黑简体</vt:lpstr>
      <vt:lpstr>Calibri</vt:lpstr>
      <vt:lpstr>黑体</vt:lpstr>
      <vt:lpstr>A000120140530A99PPBG</vt:lpstr>
      <vt:lpstr>PowerPoint 演示文稿</vt:lpstr>
      <vt:lpstr>PowerPoint 演示文稿</vt:lpstr>
      <vt:lpstr>PowerPoint 演示文稿</vt:lpstr>
      <vt:lpstr>tween.js</vt:lpstr>
      <vt:lpstr>课程目标</vt:lpstr>
      <vt:lpstr>tween.js使用方法</vt:lpstr>
      <vt:lpstr>tween.js参数</vt:lpstr>
      <vt:lpstr>tween.js的效果</vt:lpstr>
      <vt:lpstr>tween.js的缓动效果</vt:lpstr>
      <vt:lpstr>tween.js缓动函数</vt:lpstr>
      <vt:lpstr>tween.js使用</vt:lpstr>
      <vt:lpstr>案例</vt:lpstr>
      <vt:lpstr>今日作业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11</cp:revision>
  <dcterms:created xsi:type="dcterms:W3CDTF">2017-05-30T22:52:16Z</dcterms:created>
  <dcterms:modified xsi:type="dcterms:W3CDTF">2017-05-30T22:52:30Z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