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 b="def" i="def"/>
      <a:tcStyle>
        <a:tcBdr/>
        <a:fill>
          <a:solidFill>
            <a:srgbClr val="F7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 b="def" i="def"/>
      <a:tcStyle>
        <a:tcBdr/>
        <a:fill>
          <a:solidFill>
            <a:srgbClr val="F1E9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8170" indent="-32657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pPr/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/>
        <a:buChar char="●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 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b="1" sz="5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（四）</a:t>
            </a:r>
          </a:p>
          <a:p>
            <a:pPr algn="ctr">
              <a:lnSpc>
                <a:spcPct val="20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pc="600" sz="14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主讲讲师：</a:t>
            </a:r>
            <a:r>
              <a:rPr b="1" sz="2400"/>
              <a:t>张三丰</a:t>
            </a:r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讲师</a:t>
            </a:r>
            <a:r>
              <a:t>Emaill</a:t>
            </a:r>
            <a:r>
              <a:t>：</a:t>
            </a:r>
            <a:r>
              <a:t>123456@qq.com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400" sz="60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（四）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1475741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锅打灰太狼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项目思路分析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模块实现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模块实现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1</a:t>
            </a:r>
            <a:r>
              <a:t>、锅打灰太狼思路分析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效果展示</a:t>
            </a:r>
          </a:p>
        </p:txBody>
      </p:sp>
      <p:pic>
        <p:nvPicPr>
          <p:cNvPr id="20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855" y="1484783"/>
            <a:ext cx="3076576" cy="4638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pPr/>
            <a:r>
              <a:t>进度条展示</a:t>
            </a:r>
          </a:p>
        </p:txBody>
      </p:sp>
      <p:pic>
        <p:nvPicPr>
          <p:cNvPr id="20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4188" y="1100137"/>
            <a:ext cx="3095626" cy="4657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狼出现及狼动画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          随机确定狼种类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	创建一只狼、狼动画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	点击狼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	</a:t>
            </a:r>
            <a:r>
              <a:t>	</a:t>
            </a:r>
            <a:r>
              <a:t>动画停止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		切换图</a:t>
            </a:r>
          </a:p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		积分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狼位置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var wolfStartArr = [{left:"98px",top:"0px"}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,{left:"17px",top:"45px"}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,{left:"15px",top:"105px"}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,{left:"30px",top:"178px"}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,{left:"207px",top:"180px"}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,{left:"200px",top:"96px"}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,{left:"187px",top:"26px"}</a:t>
            </a: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	,{left:"100px",top:"70px"}];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pPr/>
            <a:r>
              <a:t>随机出现狼，多只狼动画</a:t>
            </a:r>
          </a:p>
        </p:txBody>
      </p:sp>
      <p:pic>
        <p:nvPicPr>
          <p:cNvPr id="21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943" y="1484783"/>
            <a:ext cx="3105151" cy="4600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、技术难点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动画</a:t>
            </a:r>
          </a:p>
          <a:p>
            <a:pPr>
              <a:lnSpc>
                <a:spcPct val="160000"/>
              </a:lnSpc>
            </a:pPr>
            <a:r>
              <a:t>事件的响应</a:t>
            </a:r>
          </a:p>
          <a:p>
            <a:pPr>
              <a:lnSpc>
                <a:spcPct val="160000"/>
              </a:lnSpc>
            </a:pPr>
            <a:r>
              <a:t>随机位置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