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22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CAF79-741B-4AF1-AA3F-6D380A1FA7AF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82954-D303-4916-B56E-D53E865EE0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34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82954-D303-4916-B56E-D53E865EE0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28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3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6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53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1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84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7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67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7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83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62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85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75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CEF550-5FB5-4BE9-ADCF-86D3CAF94387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93D8-ED19-41C2-A68A-C4CDF78D25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2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30" y="453081"/>
            <a:ext cx="7504669" cy="3772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0064" y="4417717"/>
            <a:ext cx="300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Made By: Farnam Fahim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72694" y="4787049"/>
            <a:ext cx="40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Class: Introduction to Computers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0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" y="513806"/>
            <a:ext cx="9074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RAM (Random Access Memory)</a:t>
            </a:r>
            <a:endParaRPr lang="en-CA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" y="1942011"/>
            <a:ext cx="9875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BankGothic Lt BT" panose="020B0607020203060204" pitchFamily="34" charset="0"/>
              </a:rPr>
              <a:t>Volatile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BankGothic Lt BT" panose="020B0607020203060204" pitchFamily="34" charset="0"/>
              </a:rPr>
              <a:t>Fast but not Infinite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BankGothic Lt BT" panose="020B0607020203060204" pitchFamily="34" charset="0"/>
              </a:rPr>
              <a:t>Maximum Size</a:t>
            </a:r>
            <a:endParaRPr lang="en-CA" sz="2400" dirty="0">
              <a:latin typeface="BankGothic Lt BT" panose="020B060702020306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90" y="3122051"/>
            <a:ext cx="3117668" cy="25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018" y="418011"/>
            <a:ext cx="326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Types of RAM</a:t>
            </a:r>
            <a:endParaRPr lang="en-CA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229" y="1576251"/>
            <a:ext cx="5817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nkGothic Lt BT" panose="020B0607020203060204" pitchFamily="34" charset="0"/>
              </a:rPr>
              <a:t>Two types of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nkGothic Lt BT" panose="020B0607020203060204" pitchFamily="34" charset="0"/>
              </a:rPr>
              <a:t>DRAM</a:t>
            </a:r>
          </a:p>
          <a:p>
            <a:r>
              <a:rPr lang="en-CA" sz="2000" dirty="0" smtClean="0">
                <a:latin typeface="BankGothic Lt BT" panose="020B0607020203060204" pitchFamily="34" charset="0"/>
              </a:rPr>
              <a:t>           Dynamic Random Access Memory</a:t>
            </a:r>
          </a:p>
          <a:p>
            <a:r>
              <a:rPr lang="en-CA" sz="2000" dirty="0">
                <a:latin typeface="BankGothic Lt BT" panose="020B0607020203060204" pitchFamily="34" charset="0"/>
              </a:rPr>
              <a:t> </a:t>
            </a:r>
            <a:r>
              <a:rPr lang="en-CA" sz="2000" dirty="0" smtClean="0">
                <a:latin typeface="BankGothic Lt BT" panose="020B0607020203060204" pitchFamily="34" charset="0"/>
              </a:rPr>
              <a:t>          Continuously Refreshed</a:t>
            </a:r>
          </a:p>
          <a:p>
            <a:r>
              <a:rPr lang="en-CA" sz="2000" dirty="0">
                <a:latin typeface="BankGothic Lt BT" panose="020B0607020203060204" pitchFamily="34" charset="0"/>
              </a:rPr>
              <a:t> </a:t>
            </a:r>
            <a:r>
              <a:rPr lang="en-CA" sz="2000" dirty="0" smtClean="0">
                <a:latin typeface="BankGothic Lt BT" panose="020B0607020203060204" pitchFamily="34" charset="0"/>
              </a:rPr>
              <a:t>         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nkGothic Lt BT" panose="020B0607020203060204" pitchFamily="34" charset="0"/>
              </a:rPr>
              <a:t>SRAM</a:t>
            </a:r>
          </a:p>
          <a:p>
            <a:r>
              <a:rPr lang="en-CA" sz="2000" dirty="0">
                <a:latin typeface="BankGothic Lt BT" panose="020B0607020203060204" pitchFamily="34" charset="0"/>
              </a:rPr>
              <a:t> </a:t>
            </a:r>
            <a:r>
              <a:rPr lang="en-CA" sz="2000" dirty="0" smtClean="0">
                <a:latin typeface="BankGothic Lt BT" panose="020B0607020203060204" pitchFamily="34" charset="0"/>
              </a:rPr>
              <a:t>         Static Random Access Memory</a:t>
            </a:r>
          </a:p>
          <a:p>
            <a:r>
              <a:rPr lang="en-CA" sz="2000" dirty="0">
                <a:latin typeface="BankGothic Lt BT" panose="020B0607020203060204" pitchFamily="34" charset="0"/>
              </a:rPr>
              <a:t> </a:t>
            </a:r>
            <a:r>
              <a:rPr lang="en-CA" sz="2000" dirty="0" smtClean="0">
                <a:latin typeface="BankGothic Lt BT" panose="020B0607020203060204" pitchFamily="34" charset="0"/>
              </a:rPr>
              <a:t>         Fast</a:t>
            </a:r>
          </a:p>
          <a:p>
            <a:r>
              <a:rPr lang="en-CA" sz="2000" dirty="0" smtClean="0">
                <a:latin typeface="BankGothic Lt BT" panose="020B0607020203060204" pitchFamily="34" charset="0"/>
              </a:rPr>
              <a:t>          Used in CPU</a:t>
            </a:r>
            <a:endParaRPr lang="en-CA" sz="2000" dirty="0">
              <a:latin typeface="BankGothic Lt BT" panose="020B060702020306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306491" y="2359107"/>
            <a:ext cx="4535150" cy="18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1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9" y="322217"/>
            <a:ext cx="356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Types of DRAM</a:t>
            </a:r>
            <a:endParaRPr lang="en-CA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89" y="1550126"/>
            <a:ext cx="111730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nkGothic Lt BT"/>
              </a:rPr>
              <a:t>Two types of DRAM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BankGothic Lt B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nkGothic Lt BT"/>
              </a:rPr>
              <a:t>SDRAM</a:t>
            </a:r>
          </a:p>
          <a:p>
            <a:r>
              <a:rPr lang="en-CA" sz="2000" dirty="0" smtClean="0">
                <a:latin typeface="BankGothic Lt BT"/>
              </a:rPr>
              <a:t>            Synchronous Dynamic Random Access Memory</a:t>
            </a:r>
          </a:p>
          <a:p>
            <a:r>
              <a:rPr lang="en-CA" sz="2000" dirty="0">
                <a:latin typeface="BankGothic Lt BT"/>
              </a:rPr>
              <a:t> </a:t>
            </a:r>
            <a:r>
              <a:rPr lang="en-CA" sz="2000" dirty="0" smtClean="0">
                <a:latin typeface="BankGothic Lt BT"/>
              </a:rPr>
              <a:t>           SDRAM &gt; DRAM</a:t>
            </a:r>
          </a:p>
          <a:p>
            <a:r>
              <a:rPr lang="en-CA" sz="2000" dirty="0">
                <a:latin typeface="BankGothic Lt BT"/>
              </a:rPr>
              <a:t> </a:t>
            </a:r>
            <a:r>
              <a:rPr lang="en-CA" sz="2000" dirty="0" smtClean="0">
                <a:latin typeface="BankGothic Lt BT"/>
              </a:rPr>
              <a:t>           It’s Synched with Clock</a:t>
            </a:r>
          </a:p>
          <a:p>
            <a:r>
              <a:rPr lang="en-CA" sz="2000" dirty="0">
                <a:latin typeface="BankGothic Lt BT"/>
              </a:rPr>
              <a:t> </a:t>
            </a:r>
            <a:r>
              <a:rPr lang="en-CA" sz="2000" dirty="0" smtClean="0">
                <a:latin typeface="BankGothic Lt BT"/>
              </a:rPr>
              <a:t>           Measured in </a:t>
            </a:r>
            <a:r>
              <a:rPr lang="en-CA" sz="2000" b="1" i="1" dirty="0" smtClean="0">
                <a:latin typeface="BankGothic Lt BT"/>
              </a:rPr>
              <a:t>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BankGothic Lt B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nkGothic Lt BT"/>
              </a:rPr>
              <a:t>DDR SDRAM</a:t>
            </a:r>
          </a:p>
          <a:p>
            <a:r>
              <a:rPr lang="en-CA" sz="2000" dirty="0">
                <a:latin typeface="BankGothic Lt BT"/>
              </a:rPr>
              <a:t> </a:t>
            </a:r>
            <a:r>
              <a:rPr lang="en-CA" sz="2000" dirty="0" smtClean="0">
                <a:latin typeface="BankGothic Lt BT"/>
              </a:rPr>
              <a:t>           Double Date Rate SDRAM</a:t>
            </a:r>
          </a:p>
          <a:p>
            <a:r>
              <a:rPr lang="en-CA" sz="2000" dirty="0">
                <a:latin typeface="BankGothic Lt BT"/>
              </a:rPr>
              <a:t> </a:t>
            </a:r>
            <a:r>
              <a:rPr lang="en-CA" sz="2000" dirty="0" smtClean="0">
                <a:latin typeface="BankGothic Lt BT"/>
              </a:rPr>
              <a:t>           DDR SDRAM &gt; SDRAM</a:t>
            </a:r>
          </a:p>
          <a:p>
            <a:r>
              <a:rPr lang="en-CA" sz="2000" dirty="0">
                <a:latin typeface="BankGothic Lt BT"/>
              </a:rPr>
              <a:t> </a:t>
            </a:r>
            <a:r>
              <a:rPr lang="en-CA" sz="2000" dirty="0" smtClean="0">
                <a:latin typeface="BankGothic Lt BT"/>
              </a:rPr>
              <a:t>                Electrical Power</a:t>
            </a:r>
          </a:p>
          <a:p>
            <a:r>
              <a:rPr lang="en-CA" sz="2000" dirty="0">
                <a:latin typeface="BankGothic Lt BT"/>
              </a:rPr>
              <a:t> </a:t>
            </a:r>
            <a:r>
              <a:rPr lang="en-CA" sz="2000" dirty="0" smtClean="0">
                <a:latin typeface="BankGothic Lt BT"/>
              </a:rPr>
              <a:t>           Best RAM in Market</a:t>
            </a:r>
          </a:p>
        </p:txBody>
      </p:sp>
      <p:sp>
        <p:nvSpPr>
          <p:cNvPr id="6" name="Down Arrow 5"/>
          <p:cNvSpPr/>
          <p:nvPr/>
        </p:nvSpPr>
        <p:spPr>
          <a:xfrm>
            <a:off x="1772194" y="4992572"/>
            <a:ext cx="235132" cy="2674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499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allAtOnce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269966"/>
            <a:ext cx="492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What Is Clock Speed?</a:t>
            </a:r>
            <a:endParaRPr lang="en-CA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1175657"/>
            <a:ext cx="532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BankGothic Lt BT" panose="020B0607020203060204" pitchFamily="34" charset="0"/>
              </a:rPr>
              <a:t>Fetch- Execute Cycle</a:t>
            </a:r>
          </a:p>
          <a:p>
            <a:r>
              <a:rPr lang="en-CA" dirty="0" smtClean="0">
                <a:latin typeface="BankGothic Lt BT" panose="020B0607020203060204" pitchFamily="34" charset="0"/>
              </a:rPr>
              <a:t>                Take, Read and Execute</a:t>
            </a:r>
          </a:p>
          <a:p>
            <a:endParaRPr lang="en-CA" dirty="0" smtClean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BankGothic Lt BT" panose="020B0607020203060204" pitchFamily="34" charset="0"/>
              </a:rPr>
              <a:t>Clock Speed</a:t>
            </a:r>
          </a:p>
          <a:p>
            <a:r>
              <a:rPr lang="en-CA" dirty="0" smtClean="0">
                <a:latin typeface="BankGothic Lt BT" panose="020B0607020203060204" pitchFamily="34" charset="0"/>
              </a:rPr>
              <a:t>                Speed of the Fetch- Execute Cycle</a:t>
            </a:r>
            <a:endParaRPr lang="en-CA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BankGothic Lt BT" panose="020B0607020203060204" pitchFamily="34" charset="0"/>
              </a:rPr>
              <a:t>Types of Clock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BankGothic Lt BT" panose="020B0607020203060204" pitchFamily="34" charset="0"/>
              </a:rPr>
              <a:t>Overclocking</a:t>
            </a:r>
          </a:p>
          <a:p>
            <a:r>
              <a:rPr lang="en-CA" dirty="0">
                <a:latin typeface="BankGothic Lt BT" panose="020B0607020203060204" pitchFamily="34" charset="0"/>
              </a:rPr>
              <a:t> </a:t>
            </a:r>
            <a:r>
              <a:rPr lang="en-CA" dirty="0" smtClean="0">
                <a:latin typeface="BankGothic Lt BT" panose="020B0607020203060204" pitchFamily="34" charset="0"/>
              </a:rPr>
              <a:t>               Accelerate its maximum speed</a:t>
            </a:r>
          </a:p>
          <a:p>
            <a:r>
              <a:rPr lang="en-CA" dirty="0">
                <a:latin typeface="BankGothic Lt BT" panose="020B0607020203060204" pitchFamily="34" charset="0"/>
              </a:rPr>
              <a:t> </a:t>
            </a:r>
            <a:r>
              <a:rPr lang="en-CA" dirty="0" smtClean="0">
                <a:latin typeface="BankGothic Lt BT" panose="020B0607020203060204" pitchFamily="34" charset="0"/>
              </a:rPr>
              <a:t>                  Power consumption</a:t>
            </a:r>
          </a:p>
          <a:p>
            <a:r>
              <a:rPr lang="en-CA" dirty="0">
                <a:latin typeface="BankGothic Lt BT" panose="020B0607020203060204" pitchFamily="34" charset="0"/>
              </a:rPr>
              <a:t> </a:t>
            </a:r>
            <a:r>
              <a:rPr lang="en-CA" dirty="0" smtClean="0">
                <a:latin typeface="BankGothic Lt BT" panose="020B0607020203060204" pitchFamily="34" charset="0"/>
              </a:rPr>
              <a:t>              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BankGothic Lt BT" panose="020B0607020203060204" pitchFamily="34" charset="0"/>
              </a:rPr>
              <a:t>Underclocking</a:t>
            </a:r>
            <a:endParaRPr lang="en-CA" dirty="0" smtClean="0">
              <a:latin typeface="BankGothic Lt BT" panose="020B0607020203060204" pitchFamily="34" charset="0"/>
            </a:endParaRPr>
          </a:p>
          <a:p>
            <a:r>
              <a:rPr lang="en-CA" dirty="0">
                <a:latin typeface="BankGothic Lt BT" panose="020B0607020203060204" pitchFamily="34" charset="0"/>
              </a:rPr>
              <a:t> </a:t>
            </a:r>
            <a:r>
              <a:rPr lang="en-CA" dirty="0" smtClean="0">
                <a:latin typeface="BankGothic Lt BT" panose="020B0607020203060204" pitchFamily="34" charset="0"/>
              </a:rPr>
              <a:t>               Lower Speed</a:t>
            </a:r>
          </a:p>
          <a:p>
            <a:r>
              <a:rPr lang="en-CA" dirty="0">
                <a:latin typeface="BankGothic Lt BT" panose="020B0607020203060204" pitchFamily="34" charset="0"/>
              </a:rPr>
              <a:t> </a:t>
            </a:r>
            <a:r>
              <a:rPr lang="en-CA" dirty="0" smtClean="0">
                <a:latin typeface="BankGothic Lt BT" panose="020B0607020203060204" pitchFamily="34" charset="0"/>
              </a:rPr>
              <a:t>                  Power Consumption</a:t>
            </a:r>
          </a:p>
          <a:p>
            <a:r>
              <a:rPr lang="en-CA" dirty="0">
                <a:latin typeface="BankGothic Lt BT" panose="020B0607020203060204" pitchFamily="34" charset="0"/>
              </a:rPr>
              <a:t> </a:t>
            </a:r>
            <a:r>
              <a:rPr lang="en-CA" dirty="0" smtClean="0">
                <a:latin typeface="BankGothic Lt BT" panose="020B0607020203060204" pitchFamily="34" charset="0"/>
              </a:rPr>
              <a:t>               Safe</a:t>
            </a:r>
          </a:p>
          <a:p>
            <a:r>
              <a:rPr lang="en-CA" dirty="0">
                <a:latin typeface="BankGothic Lt BT" panose="020B0607020203060204" pitchFamily="34" charset="0"/>
              </a:rPr>
              <a:t> </a:t>
            </a:r>
            <a:r>
              <a:rPr lang="en-CA" dirty="0" smtClean="0">
                <a:latin typeface="BankGothic Lt BT" panose="020B0607020203060204" pitchFamily="34" charset="0"/>
              </a:rPr>
              <a:t>               </a:t>
            </a:r>
          </a:p>
        </p:txBody>
      </p:sp>
      <p:sp>
        <p:nvSpPr>
          <p:cNvPr id="4" name="Up Arrow 3"/>
          <p:cNvSpPr/>
          <p:nvPr/>
        </p:nvSpPr>
        <p:spPr>
          <a:xfrm>
            <a:off x="1863634" y="4015739"/>
            <a:ext cx="165463" cy="2090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Down Arrow 4"/>
          <p:cNvSpPr/>
          <p:nvPr/>
        </p:nvSpPr>
        <p:spPr>
          <a:xfrm>
            <a:off x="1863634" y="5408023"/>
            <a:ext cx="165463" cy="21771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81" y="452410"/>
            <a:ext cx="2926080" cy="2487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25" y="3219994"/>
            <a:ext cx="2009503" cy="20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3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0" y="243840"/>
            <a:ext cx="159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Cache</a:t>
            </a:r>
            <a:endParaRPr lang="en-CA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904" y="1207008"/>
            <a:ext cx="7347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/>
              </a:rPr>
              <a:t>Fastest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/>
              </a:rPr>
              <a:t>Uses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/>
              </a:rPr>
              <a:t>Closest memory to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/>
              </a:rPr>
              <a:t>Organized on hierarchy. ( L1, L2, L3, …)</a:t>
            </a:r>
            <a:endParaRPr lang="en-US" sz="2400" dirty="0">
              <a:latin typeface="BankGothic Lt B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2108" y="1911987"/>
            <a:ext cx="374904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Storage Device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2108" y="2755160"/>
            <a:ext cx="374904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2108" y="3743725"/>
            <a:ext cx="374904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22108" y="4693005"/>
            <a:ext cx="374904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9258300" y="2365540"/>
            <a:ext cx="338328" cy="389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258300" y="3304895"/>
            <a:ext cx="338328" cy="389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258300" y="4208221"/>
            <a:ext cx="338328" cy="389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4" y="338328"/>
            <a:ext cx="54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Non-volatile Memory</a:t>
            </a:r>
            <a:endParaRPr lang="en-US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464" y="1207008"/>
            <a:ext cx="715975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ROM (Read Only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     Modified or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Contains the 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CMOS (Complementary Metal-Oxide Semiconductor)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Correct computer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Has its own battery</a:t>
            </a: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BankGothic Lt BT" panose="020B0607020203060204" pitchFamily="34" charset="0"/>
            </a:endParaRPr>
          </a:p>
          <a:p>
            <a:endParaRPr lang="en-US" sz="2400" dirty="0">
              <a:latin typeface="BankGothic Lt BT" panose="020B0607020203060204" pitchFamily="34" charset="0"/>
            </a:endParaRPr>
          </a:p>
          <a:p>
            <a:endParaRPr lang="en-US" sz="2400" dirty="0">
              <a:latin typeface="BankGothic Lt BT" panose="020B0607020203060204" pitchFamily="34" charset="0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649224" y="1996536"/>
            <a:ext cx="347472" cy="35661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92" y="1996536"/>
            <a:ext cx="3375472" cy="25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176" y="155448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Types of ROM</a:t>
            </a:r>
            <a:endParaRPr lang="en-US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353312"/>
            <a:ext cx="5550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PROM (Programmable)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EPROM (Erasable Programmable)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BankGothic Lt BT" panose="020B0607020203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nkGothic Lt BT" panose="020B0607020203060204" pitchFamily="34" charset="0"/>
              </a:rPr>
              <a:t>EEPROM (Electrical Erasable)</a:t>
            </a:r>
            <a:endParaRPr lang="en-US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74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208" y="2130552"/>
            <a:ext cx="6117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BankGothic Lt BT" panose="020B0607020203060204" pitchFamily="34" charset="0"/>
              </a:rPr>
              <a:t>Thank </a:t>
            </a:r>
            <a:r>
              <a:rPr lang="en-US" sz="6000" dirty="0">
                <a:latin typeface="BankGothic Lt BT" panose="020B0607020203060204" pitchFamily="34" charset="0"/>
              </a:rPr>
              <a:t>y</a:t>
            </a:r>
            <a:r>
              <a:rPr lang="en-US" sz="6000" dirty="0" smtClean="0">
                <a:latin typeface="BankGothic Lt BT" panose="020B0607020203060204" pitchFamily="34" charset="0"/>
              </a:rPr>
              <a:t>ou </a:t>
            </a:r>
            <a:r>
              <a:rPr lang="en-US" sz="6000" dirty="0">
                <a:latin typeface="BankGothic Lt BT" panose="020B0607020203060204" pitchFamily="34" charset="0"/>
              </a:rPr>
              <a:t>f</a:t>
            </a:r>
            <a:r>
              <a:rPr lang="en-US" sz="6000" dirty="0" smtClean="0">
                <a:latin typeface="BankGothic Lt BT" panose="020B0607020203060204" pitchFamily="34" charset="0"/>
              </a:rPr>
              <a:t>or your time</a:t>
            </a:r>
            <a:endParaRPr lang="en-US" sz="60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7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226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Devanagari</vt:lpstr>
      <vt:lpstr>Arial</vt:lpstr>
      <vt:lpstr>BankGothic Lt BT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Farnam Fahim</dc:creator>
  <cp:lastModifiedBy>Farnam Fahim</cp:lastModifiedBy>
  <cp:revision>18</cp:revision>
  <dcterms:created xsi:type="dcterms:W3CDTF">2019-10-09T18:13:26Z</dcterms:created>
  <dcterms:modified xsi:type="dcterms:W3CDTF">2019-10-10T16:31:13Z</dcterms:modified>
</cp:coreProperties>
</file>