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9F53C-3FEC-495B-946E-1178F99F39F2}" v="13" dt="2025-10-03T12:16:07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naz Kheiri" userId="97322835-682d-4974-9b61-10197c48df66" providerId="ADAL" clId="{F899F53C-3FEC-495B-946E-1178F99F39F2}"/>
    <pc:docChg chg="undo custSel addSld modSld">
      <pc:chgData name="Farnaz Kheiri" userId="97322835-682d-4974-9b61-10197c48df66" providerId="ADAL" clId="{F899F53C-3FEC-495B-946E-1178F99F39F2}" dt="2025-10-03T12:16:51.882" v="212" actId="114"/>
      <pc:docMkLst>
        <pc:docMk/>
      </pc:docMkLst>
      <pc:sldChg chg="modSp new mod">
        <pc:chgData name="Farnaz Kheiri" userId="97322835-682d-4974-9b61-10197c48df66" providerId="ADAL" clId="{F899F53C-3FEC-495B-946E-1178F99F39F2}" dt="2025-10-03T12:11:20.211" v="19" actId="20577"/>
        <pc:sldMkLst>
          <pc:docMk/>
          <pc:sldMk cId="4260450401" sldId="256"/>
        </pc:sldMkLst>
        <pc:spChg chg="mod">
          <ac:chgData name="Farnaz Kheiri" userId="97322835-682d-4974-9b61-10197c48df66" providerId="ADAL" clId="{F899F53C-3FEC-495B-946E-1178F99F39F2}" dt="2025-10-03T12:11:20.211" v="19" actId="20577"/>
          <ac:spMkLst>
            <pc:docMk/>
            <pc:sldMk cId="4260450401" sldId="256"/>
            <ac:spMk id="2" creationId="{71E3420E-778A-5EC5-C622-6F2EEFB07F96}"/>
          </ac:spMkLst>
        </pc:spChg>
      </pc:sldChg>
      <pc:sldChg chg="modSp new mod">
        <pc:chgData name="Farnaz Kheiri" userId="97322835-682d-4974-9b61-10197c48df66" providerId="ADAL" clId="{F899F53C-3FEC-495B-946E-1178F99F39F2}" dt="2025-10-03T12:12:28.893" v="44"/>
        <pc:sldMkLst>
          <pc:docMk/>
          <pc:sldMk cId="369509177" sldId="257"/>
        </pc:sldMkLst>
        <pc:spChg chg="mod">
          <ac:chgData name="Farnaz Kheiri" userId="97322835-682d-4974-9b61-10197c48df66" providerId="ADAL" clId="{F899F53C-3FEC-495B-946E-1178F99F39F2}" dt="2025-10-03T12:11:53.644" v="38" actId="20577"/>
          <ac:spMkLst>
            <pc:docMk/>
            <pc:sldMk cId="369509177" sldId="257"/>
            <ac:spMk id="2" creationId="{7C51DFD9-3EB2-5450-DC58-C7496A158A19}"/>
          </ac:spMkLst>
        </pc:spChg>
        <pc:spChg chg="mod">
          <ac:chgData name="Farnaz Kheiri" userId="97322835-682d-4974-9b61-10197c48df66" providerId="ADAL" clId="{F899F53C-3FEC-495B-946E-1178F99F39F2}" dt="2025-10-03T12:12:28.893" v="44"/>
          <ac:spMkLst>
            <pc:docMk/>
            <pc:sldMk cId="369509177" sldId="257"/>
            <ac:spMk id="3" creationId="{CC82CA03-3032-9EE3-0559-CA32F4F7FC60}"/>
          </ac:spMkLst>
        </pc:spChg>
      </pc:sldChg>
      <pc:sldChg chg="addSp delSp modSp new mod">
        <pc:chgData name="Farnaz Kheiri" userId="97322835-682d-4974-9b61-10197c48df66" providerId="ADAL" clId="{F899F53C-3FEC-495B-946E-1178F99F39F2}" dt="2025-10-03T12:15:02.517" v="81" actId="20577"/>
        <pc:sldMkLst>
          <pc:docMk/>
          <pc:sldMk cId="864048820" sldId="258"/>
        </pc:sldMkLst>
        <pc:spChg chg="del">
          <ac:chgData name="Farnaz Kheiri" userId="97322835-682d-4974-9b61-10197c48df66" providerId="ADAL" clId="{F899F53C-3FEC-495B-946E-1178F99F39F2}" dt="2025-10-03T12:12:49.974" v="46" actId="478"/>
          <ac:spMkLst>
            <pc:docMk/>
            <pc:sldMk cId="864048820" sldId="258"/>
            <ac:spMk id="2" creationId="{288222EA-A164-5440-6077-C185DFB99F55}"/>
          </ac:spMkLst>
        </pc:spChg>
        <pc:spChg chg="add del mod">
          <ac:chgData name="Farnaz Kheiri" userId="97322835-682d-4974-9b61-10197c48df66" providerId="ADAL" clId="{F899F53C-3FEC-495B-946E-1178F99F39F2}" dt="2025-10-03T12:15:02.517" v="81" actId="20577"/>
          <ac:spMkLst>
            <pc:docMk/>
            <pc:sldMk cId="864048820" sldId="258"/>
            <ac:spMk id="3" creationId="{58BFA758-9B1D-B4B3-0E38-1869C2D6FAFB}"/>
          </ac:spMkLst>
        </pc:spChg>
        <pc:spChg chg="add del">
          <ac:chgData name="Farnaz Kheiri" userId="97322835-682d-4974-9b61-10197c48df66" providerId="ADAL" clId="{F899F53C-3FEC-495B-946E-1178F99F39F2}" dt="2025-10-03T12:13:17.004" v="54" actId="21"/>
          <ac:spMkLst>
            <pc:docMk/>
            <pc:sldMk cId="864048820" sldId="258"/>
            <ac:spMk id="4" creationId="{1A9645BD-AC35-B346-8E4E-85233677BBB4}"/>
          </ac:spMkLst>
        </pc:spChg>
        <pc:spChg chg="add mod">
          <ac:chgData name="Farnaz Kheiri" userId="97322835-682d-4974-9b61-10197c48df66" providerId="ADAL" clId="{F899F53C-3FEC-495B-946E-1178F99F39F2}" dt="2025-10-03T12:13:15.285" v="53" actId="21"/>
          <ac:spMkLst>
            <pc:docMk/>
            <pc:sldMk cId="864048820" sldId="258"/>
            <ac:spMk id="5" creationId="{CC9E5D8B-3E03-CBD1-FE87-028C8FF3021D}"/>
          </ac:spMkLst>
        </pc:spChg>
      </pc:sldChg>
      <pc:sldChg chg="addSp delSp modSp new mod">
        <pc:chgData name="Farnaz Kheiri" userId="97322835-682d-4974-9b61-10197c48df66" providerId="ADAL" clId="{F899F53C-3FEC-495B-946E-1178F99F39F2}" dt="2025-10-03T12:16:51.882" v="212" actId="114"/>
        <pc:sldMkLst>
          <pc:docMk/>
          <pc:sldMk cId="619215250" sldId="259"/>
        </pc:sldMkLst>
        <pc:spChg chg="add del mod">
          <ac:chgData name="Farnaz Kheiri" userId="97322835-682d-4974-9b61-10197c48df66" providerId="ADAL" clId="{F899F53C-3FEC-495B-946E-1178F99F39F2}" dt="2025-10-03T12:15:32.284" v="93" actId="20577"/>
          <ac:spMkLst>
            <pc:docMk/>
            <pc:sldMk cId="619215250" sldId="259"/>
            <ac:spMk id="2" creationId="{8E559F4F-7A4E-69A2-68F8-522E98584DA1}"/>
          </ac:spMkLst>
        </pc:spChg>
        <pc:spChg chg="mod">
          <ac:chgData name="Farnaz Kheiri" userId="97322835-682d-4974-9b61-10197c48df66" providerId="ADAL" clId="{F899F53C-3FEC-495B-946E-1178F99F39F2}" dt="2025-10-03T12:16:51.882" v="212" actId="114"/>
          <ac:spMkLst>
            <pc:docMk/>
            <pc:sldMk cId="619215250" sldId="259"/>
            <ac:spMk id="3" creationId="{5A9F0CA9-58CA-898C-182A-1AAAE827DF73}"/>
          </ac:spMkLst>
        </pc:spChg>
        <pc:spChg chg="add mod">
          <ac:chgData name="Farnaz Kheiri" userId="97322835-682d-4974-9b61-10197c48df66" providerId="ADAL" clId="{F899F53C-3FEC-495B-946E-1178F99F39F2}" dt="2025-10-03T12:15:13.416" v="84"/>
          <ac:spMkLst>
            <pc:docMk/>
            <pc:sldMk cId="619215250" sldId="259"/>
            <ac:spMk id="4" creationId="{DC5E6E14-FCBC-2ED9-0985-A1183F7EDB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17EC-573E-CD84-2FB8-6B37585F4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B366D-C223-2B44-BC26-64D611419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40FE2-B07A-0929-067C-66593627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B8C0-AAAC-4892-B024-F5CB8681E94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68FE4-BF0B-BD23-629B-ABB8DCCD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E6F2F-6947-58D9-489F-D062EFEA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A67E-E2B2-42AD-843F-C8F2BC7B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5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07F5-0780-7483-58AA-AE452074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734C1-14C5-5C38-050D-AC398AA4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CA168-4DDC-79AB-7612-803F6A76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B8C0-AAAC-4892-B024-F5CB8681E94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781A4-C9B7-821E-7300-DC88473D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3869D-7049-A011-6B78-E2E183D7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A67E-E2B2-42AD-843F-C8F2BC7B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5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D199C-090E-A239-CE17-696207005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F2911-D18B-F1DF-E7F8-3C785743B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E8010-DD4B-BBC0-082A-D3EF2FE9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B8C0-AAAC-4892-B024-F5CB8681E94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C300B-15FA-499B-C68F-9793C3E8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FD13C-64CA-3562-7EAC-A15EC826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A67E-E2B2-42AD-843F-C8F2BC7B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2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2CDA-53F1-EB6D-BEBE-E3B15FE7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CD14-EAF4-1118-187F-EDEDBDC0B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19CFE-F2CE-7045-5C89-70E53B39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B8C0-AAAC-4892-B024-F5CB8681E94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360C-3944-AB3F-DD67-3B45B52D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45D39-24AB-15F2-C4F1-CC840FB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A67E-E2B2-42AD-843F-C8F2BC7B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1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F8E9-B996-94EF-1B42-11CD2075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D9FDD-2190-4AB4-9071-177CBE917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0237B-F25C-E580-6EEE-815034CA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B8C0-AAAC-4892-B024-F5CB8681E94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D4E0-D0C5-AF30-5F9F-019788C9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C1204-47C2-EB1E-9740-F5B2258F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A67E-E2B2-42AD-843F-C8F2BC7B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9B19-1E16-25B8-0A1C-404B9565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1AA0-C425-4A9C-CBAF-D06DE61CD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B6756-C3B1-6E3B-97C5-78C9E69C3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A0C40-2D89-2CAF-CE94-4E5B3005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B8C0-AAAC-4892-B024-F5CB8681E94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5AF9E-33B9-D96E-704B-D6FEB306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9DBD-BD26-96A4-7C62-A3BD2298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A67E-E2B2-42AD-843F-C8F2BC7B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BA7C-DE8B-A862-0D32-A2326C6F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86D6E-1FB5-4C71-5629-223345987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7AFCA-1642-A779-CCD3-66E7BBF99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2EDDD-DCAF-E836-448D-DCF6036B1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5FA13-68A2-9449-997F-BB259CA4E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1F3ED-0FBC-A3D4-FDBC-9C13C659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B8C0-AAAC-4892-B024-F5CB8681E94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D6C74-2A7E-5E1B-69A7-2BFBB605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99EF0-147F-F235-2A20-610670E3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A67E-E2B2-42AD-843F-C8F2BC7B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0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D078-037D-D4EA-E4DB-8FCC8B71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BFED0-4D2A-BF8E-43D1-CD5B6E4F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B8C0-AAAC-4892-B024-F5CB8681E94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F9077-A7E3-C090-42E7-7F00130D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1E7DC-4080-9109-A790-BAA71C7E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A67E-E2B2-42AD-843F-C8F2BC7B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6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D54A1-A27F-6B9A-7A89-D693651B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B8C0-AAAC-4892-B024-F5CB8681E94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E3E42-5C0B-B4E9-B30D-F9EBF448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5B12E-ECFE-C95A-7D9C-05489B88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A67E-E2B2-42AD-843F-C8F2BC7B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0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E2A7-99BE-DDF4-A2AC-4CF37522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E3053-8156-F08A-2590-AF6E63C5D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3CEC7-3D04-1554-D83D-8BDAAFADC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DF567-AF57-CC95-5F3D-221ACFC1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B8C0-AAAC-4892-B024-F5CB8681E94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9022C-285C-D381-C571-16DBF043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ACDDD-EA10-8F43-17CC-AD511DF1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A67E-E2B2-42AD-843F-C8F2BC7B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5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2F48-58D3-4C10-1728-0B858ADB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203B7-00E0-521F-8C2C-DC294283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E162C-007F-4419-8343-76759B700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23AA7-7BDD-88F2-96D7-02C52E86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B8C0-AAAC-4892-B024-F5CB8681E94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6CD41-74BF-C820-962F-0FDEE7CE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DCF33-007B-8CE4-31B2-4C54818B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A67E-E2B2-42AD-843F-C8F2BC7B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2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CF813-A00B-2266-C1F4-B6CCA865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5316D-259B-1E68-F5C1-3990EECB0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587AF-5933-9AB6-E8D7-4AD5839AF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91B8C0-AAAC-4892-B024-F5CB8681E94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045BF-7961-F43E-A3DD-07E2535AD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00FDD-37C7-C639-B6EB-36EB6F926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AFA67E-E2B2-42AD-843F-C8F2BC7B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420E-778A-5EC5-C622-6F2EEFB07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217A0-982F-E605-D34A-F78EB1DE2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5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DFD9-3EB2-5450-DC58-C7496A15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CA03-3032-9EE3-0559-CA32F4F7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when a method calls itself in order to solve a problem. </a:t>
            </a:r>
          </a:p>
          <a:p>
            <a:endParaRPr lang="en-US" dirty="0"/>
          </a:p>
          <a:p>
            <a:r>
              <a:rPr lang="en-US" dirty="0"/>
              <a:t>Instead of solving a big problem all at once, we break it into smaller versions of the same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A758-9B1D-B4B3-0E38-1869C2D6F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176"/>
            <a:ext cx="10515600" cy="55307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There are two key parts in every recursive method: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Base case:</a:t>
            </a:r>
            <a:r>
              <a:rPr lang="en-US" sz="2400" dirty="0"/>
              <a:t> The condition where we stop the recursion. Without this, the recursion would run forever.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 Recursive call:</a:t>
            </a:r>
            <a:r>
              <a:rPr lang="en-US" sz="2400" dirty="0"/>
              <a:t> Where the method calls itself with a simpler or smaller input.</a:t>
            </a:r>
          </a:p>
        </p:txBody>
      </p:sp>
    </p:spTree>
    <p:extLst>
      <p:ext uri="{BB962C8B-B14F-4D97-AF65-F5344CB8AC3E}">
        <p14:creationId xmlns:p14="http://schemas.microsoft.com/office/powerpoint/2010/main" val="86404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9F4F-7A4E-69A2-68F8-522E9858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0CA9-58CA-898C-182A-1AAAE827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int factorial(int n) {</a:t>
            </a:r>
          </a:p>
          <a:p>
            <a:pPr marL="0" indent="0">
              <a:buNone/>
            </a:pPr>
            <a:r>
              <a:rPr lang="en-US" i="1" dirty="0"/>
              <a:t>if (n == 0) {   // base case</a:t>
            </a:r>
          </a:p>
          <a:p>
            <a:pPr marL="0" indent="0">
              <a:buNone/>
            </a:pPr>
            <a:r>
              <a:rPr lang="en-US" i="1" dirty="0"/>
              <a:t>    return 1;</a:t>
            </a:r>
          </a:p>
          <a:p>
            <a:pPr marL="0" indent="0">
              <a:buNone/>
            </a:pPr>
            <a:r>
              <a:rPr lang="en-US" i="1" dirty="0"/>
              <a:t>                    } else {</a:t>
            </a:r>
          </a:p>
          <a:p>
            <a:pPr marL="0" indent="0">
              <a:buNone/>
            </a:pPr>
            <a:r>
              <a:rPr lang="en-US" i="1" dirty="0"/>
              <a:t>     return n * factorial(n - 1); // recursive call</a:t>
            </a:r>
          </a:p>
          <a:p>
            <a:pPr marL="0" indent="0">
              <a:buNone/>
            </a:pPr>
            <a:r>
              <a:rPr lang="en-US" i="1" dirty="0"/>
              <a:t>                              }</a:t>
            </a:r>
          </a:p>
          <a:p>
            <a:pPr marL="0" indent="0">
              <a:buNone/>
            </a:pPr>
            <a:r>
              <a:rPr lang="en-US" i="1" dirty="0"/>
              <a:t>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61921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Recursion In Java</vt:lpstr>
      <vt:lpstr>What is Recursion?</vt:lpstr>
      <vt:lpstr>PowerPoint Presentation</vt:lpstr>
      <vt:lpstr>Factorial.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Farnaz Kheiri</dc:creator>
  <cp:lastModifiedBy>Farnaz Kheiri</cp:lastModifiedBy>
  <cp:revision>1</cp:revision>
  <dcterms:created xsi:type="dcterms:W3CDTF">2025-10-03T12:11:01Z</dcterms:created>
  <dcterms:modified xsi:type="dcterms:W3CDTF">2025-10-03T12:16:52Z</dcterms:modified>
</cp:coreProperties>
</file>