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E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B2543-5210-7A42-86A2-1C8BB74FE1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4A7F-8E0A-FD4A-8B9D-7A2C446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4A7F-8E0A-FD4A-8B9D-7A2C4464F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4A7F-8E0A-FD4A-8B9D-7A2C4464F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5C93-F864-6446-8B91-FAF45A3CE6FA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AB3E-16EB-F743-928F-D44C598691DA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FD5D-D32B-4244-B7E0-A3C076E8D863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9BFC-EE8B-6143-963E-21509525B503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00A-A9AD-C74A-9ED2-3FD29CC15579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ECB-C2DC-E74E-A8D2-6E6BDDA986FE}" type="datetime1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AC2C-3A04-1F46-9EDD-AC772CED35B4}" type="datetime1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4F6A-17EE-8245-A638-90319457A8B2}" type="datetime1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2B84-D63E-E149-95AA-6D606BF5BF9B}" type="datetime1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D339-0E2B-534C-A5DD-F1F831710ACB}" type="datetime1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5B19-C5C9-C547-A71A-641A73DC527C}" type="datetime1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2825-A45A-6E4E-9207-5DF492D1AE41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45D9-5D93-CF48-94A9-B0A36A1C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Study of the correlation between five dimensions of personality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Farnaz</a:t>
            </a:r>
            <a:r>
              <a:rPr lang="en-US" dirty="0" smtClean="0"/>
              <a:t> Sharif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156" y="1886197"/>
            <a:ext cx="502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A1.Am indifferent to the feelings of others. (q_146)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A2.Inquire about others' well-being. (q_1162)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A3.Know how to comfort others. (q_1206)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A4.Love children. (q_1364)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A5.Make people feel at ease. (q_1419)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C1.Am exacting in my work. (q_124)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C2.Continue until everything is perfect. (q_530)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C3.Do things according to a plan. (q_619)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C4.Do things in a half-way manner. (q_626)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C5.Waste my time. (q_1949)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E1.Don't talk a lot. (q_712)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E2.Find it difficult to approach others. (q_901)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E3.Know how to captivate people. (q_1205)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E4.Make friends easily. (q_1410)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E5.Take charge. (q_1768)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7546" y="18861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N1.Get angry easily. (q_952)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N2.Get irritated easily. (q_974)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N3.Have frequent mood swings. (q_1099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N4.Often feel blue. (q_1479)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N5.Panic easily. (q_1505)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O1.Am full of ideas. (q_128)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O2.Avoid difficult reading material.(q_316)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O3.Carry the conversation to a higher level. (q_492)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O4.Spend time reflecting on things. (q_1738)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O5.Will not probe deeply into a subject. (q_1964)</a:t>
            </a:r>
          </a:p>
          <a:p>
            <a:r>
              <a:rPr lang="en-US" dirty="0" err="1" smtClean="0">
                <a:solidFill>
                  <a:srgbClr val="EE7B00"/>
                </a:solidFill>
              </a:rPr>
              <a:t>genderMales</a:t>
            </a:r>
            <a:r>
              <a:rPr lang="en-US" dirty="0" smtClean="0">
                <a:solidFill>
                  <a:srgbClr val="EE7B00"/>
                </a:solidFill>
              </a:rPr>
              <a:t> = 1, Females =2</a:t>
            </a:r>
          </a:p>
          <a:p>
            <a:r>
              <a:rPr lang="en-US" dirty="0" smtClean="0">
                <a:solidFill>
                  <a:srgbClr val="FF2F92"/>
                </a:solidFill>
              </a:rPr>
              <a:t>education1 = HS, 2 = finished HS, 3 = some college, 4 = college graduate 5 = graduate degree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 in years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156" y="1424532"/>
            <a:ext cx="11578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Times" charset="0"/>
              </a:rPr>
              <a:t>A data frame with 2800 observations on the following 28 variables.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5156" y="201395"/>
            <a:ext cx="114187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Question: how much different dimension of personality are correlated that helps to understand single or multiple personality trait in an individual.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7749" y="215682"/>
            <a:ext cx="11418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Grouping data and scoring answers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7749" y="2999482"/>
            <a:ext cx="84820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The item data were collected using a 6 point response scale: </a:t>
            </a:r>
          </a:p>
          <a:p>
            <a:r>
              <a:rPr lang="en-US" sz="2800" dirty="0" smtClean="0"/>
              <a:t>1 = Very Inaccurate </a:t>
            </a:r>
          </a:p>
          <a:p>
            <a:r>
              <a:rPr lang="en-US" sz="2800" dirty="0" smtClean="0"/>
              <a:t>2 = Moderately Inaccurate </a:t>
            </a:r>
          </a:p>
          <a:p>
            <a:r>
              <a:rPr lang="en-US" sz="2800" dirty="0" smtClean="0"/>
              <a:t>3 = Slightly Inaccurate </a:t>
            </a:r>
          </a:p>
          <a:p>
            <a:r>
              <a:rPr lang="en-US" sz="2800" dirty="0" smtClean="0"/>
              <a:t>4 = Slightly Accurate</a:t>
            </a:r>
          </a:p>
          <a:p>
            <a:r>
              <a:rPr lang="en-US" sz="2800" dirty="0" smtClean="0"/>
              <a:t>5 = Moderately Accurate </a:t>
            </a:r>
          </a:p>
          <a:p>
            <a:r>
              <a:rPr lang="en-US" sz="2800" dirty="0" smtClean="0"/>
              <a:t>6 = Very Accurate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47749" y="1119246"/>
            <a:ext cx="10082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The first 25 items are organized by five putative factors: </a:t>
            </a:r>
          </a:p>
          <a:p>
            <a:r>
              <a:rPr lang="en-US" sz="2800" dirty="0" smtClean="0"/>
              <a:t>Agreeableness, Conscientiousness, Extraversion, Neuroticism, and </a:t>
            </a:r>
            <a:r>
              <a:rPr lang="en-US" sz="2800" dirty="0" err="1" smtClean="0"/>
              <a:t>Opennness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613912"/>
            <a:ext cx="10049625" cy="6029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0" y="76433"/>
            <a:ext cx="11958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FMono-Regular" charset="0"/>
              </a:rPr>
              <a:t>P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SFMono-Regular" charset="0"/>
              </a:rPr>
              <a:t>ersonalities based on the scores of each categorical question.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Farnazsharif/Data-Analyst-Project/main/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794"/>
            <a:ext cx="11836143" cy="62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70662" y="0"/>
            <a:ext cx="8190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FMono-Regular" charset="0"/>
              </a:rPr>
              <a:t>I</a:t>
            </a:r>
            <a:r>
              <a:rPr lang="en-US" sz="3600" b="0" i="0" dirty="0" smtClean="0">
                <a:solidFill>
                  <a:srgbClr val="FF0000"/>
                </a:solidFill>
                <a:effectLst/>
                <a:latin typeface="SFMono-Regular" charset="0"/>
              </a:rPr>
              <a:t>nter-trait correlation of the five histograms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45" y="960549"/>
            <a:ext cx="9995773" cy="5997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7826" y="252663"/>
            <a:ext cx="4307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Age and personality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133" b="59801"/>
          <a:stretch/>
        </p:blipFill>
        <p:spPr>
          <a:xfrm>
            <a:off x="-317532" y="1496969"/>
            <a:ext cx="6424301" cy="3575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4687" y="108285"/>
            <a:ext cx="506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Gender and personality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508" r="1409" b="11980"/>
          <a:stretch/>
        </p:blipFill>
        <p:spPr>
          <a:xfrm>
            <a:off x="5374930" y="1777185"/>
            <a:ext cx="6533592" cy="32948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45D9-5D93-CF48-94A9-B0A36A1C6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380</Words>
  <Application>Microsoft Macintosh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SFMono-Regular</vt:lpstr>
      <vt:lpstr>Times</vt:lpstr>
      <vt:lpstr>Wingdings</vt:lpstr>
      <vt:lpstr>Arial</vt:lpstr>
      <vt:lpstr>Office Theme</vt:lpstr>
      <vt:lpstr>Study of the correlation between five dimensions of personality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2021-02-04T22:20:24Z</dcterms:created>
  <dcterms:modified xsi:type="dcterms:W3CDTF">2021-02-04T23:20:04Z</dcterms:modified>
</cp:coreProperties>
</file>