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Christoph Raffel Creative Solutions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Business-Pitch: KI-Schulungen &amp; Beratung für KMU</a:t>
            </a:r>
          </a:p>
          <a:p>
            <a:r>
              <a:t>Praxisnah. Verständlich. Wirksam.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Zielgruppe &amp; Bedarf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KMU mit wenig KI-Erfahrung</a:t>
            </a:r>
          </a:p>
          <a:p>
            <a:r>
              <a:t>• Handwerk, Bildung, Pflege, Kanzleien</a:t>
            </a:r>
          </a:p>
          <a:p>
            <a:r>
              <a:t>• Mitarbeitende mit Bedarf an alltagsnaher Weiterbildung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Lösungsansatz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Niederschwellige Schulungen &amp; Workshops</a:t>
            </a:r>
          </a:p>
          <a:p>
            <a:r>
              <a:t>• Echte Beispiele aus dem Arbeitsalltag</a:t>
            </a:r>
          </a:p>
          <a:p>
            <a:r>
              <a:t>• Tools wie ChatGPT, DeepL, Canva direkt einsetzbar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Angebote &amp; Leistungen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90-Min-KI-Workshops (online/vor Ort)</a:t>
            </a:r>
          </a:p>
          <a:p>
            <a:r>
              <a:t>• Tagestrainings &amp; individuelle Beratung</a:t>
            </a:r>
          </a:p>
          <a:p>
            <a:r>
              <a:t>• Begleitmaterialien &amp; Abo-Modelle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Preise &amp; Modelle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Workshops ab 59 € p. P.</a:t>
            </a:r>
          </a:p>
          <a:p>
            <a:r>
              <a:t>• Schulungen ab 199 € pauschal</a:t>
            </a:r>
          </a:p>
          <a:p>
            <a:r>
              <a:t>• Abo-Modelle: 79 € – 299 € / Monat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Markt &amp; Wettbewerb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Hoher Bedarf durch KI-Trend</a:t>
            </a:r>
          </a:p>
          <a:p>
            <a:r>
              <a:t>• Kaum regionale Anbieter mit Praxisfokus</a:t>
            </a:r>
          </a:p>
          <a:p>
            <a:r>
              <a:t>• Positionierung: verständlich &amp; kundenorientiert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&amp; Sichtbarkeit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Website (überarbeitet)</a:t>
            </a:r>
          </a:p>
          <a:p>
            <a:r>
              <a:t>• LinkedIn, Instagram, Flyer, IHK-Kontakte</a:t>
            </a:r>
          </a:p>
          <a:p>
            <a:r>
              <a:t>• Empfehlungsmarketing durch Mehrwert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Finanzen &amp; Planung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Einmalig: Website, Material – ca. 200–250 €</a:t>
            </a:r>
          </a:p>
          <a:p>
            <a:r>
              <a:t>Fix: Tools, Hosting – ca. 30–40 €/Monat</a:t>
            </a:r>
          </a:p>
          <a:p>
            <a:r>
              <a:t>Start im Nebengewerbe (kein Risiko)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Ziele 1. Jahr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10+ Erstkunden, 3+ Abo-Kunden</a:t>
            </a:r>
          </a:p>
          <a:p>
            <a:r>
              <a:t>• 1+ Referenzvideo / Erfolgsgeschichte</a:t>
            </a:r>
          </a:p>
          <a:p>
            <a:r>
              <a:t>• Aufbau digitaler Vorlagenprodukte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