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371600" y="13716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Künstliche Intelligenz im Arbeitsalltag</a:t>
            </a:r>
          </a:p>
          <a:p>
            <a:pPr>
              <a:defRPr sz="1600">
                <a:solidFill>
                  <a:srgbClr val="06B6D4"/>
                </a:solidFill>
              </a:defRPr>
            </a:pPr>
            <a:r>
              <a:t>Schulungen &amp; Workshops für kleine und mittelständische Unternehmen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0">
                <a:solidFill>
                  <a:srgbClr val="FFFFFF"/>
                </a:solidFill>
              </a:defRPr>
            </a:pPr>
            <a:r>
              <a:t>➡ Viele Mitarbeitende stehen KI noch skeptisch gegenüber.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➡ Ich zeige, wie KI im Büroalltag effizient &amp; sicher eingesetzt werden kann – ohne Vorkenntnisse.</a:t>
            </a:r>
          </a:p>
          <a:p>
            <a:br/>
            <a:pPr>
              <a:defRPr sz="1800" b="1">
                <a:solidFill>
                  <a:srgbClr val="FFFFFF"/>
                </a:solidFill>
              </a:defRPr>
            </a:pPr>
            <a:r>
              <a:t>✅ Praxisnahe Schulungen (vor Ort &amp; online)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✅ Individuell für Ihr Unternehmen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✅ Tools wie ChatGPT, DeepL, Canva, Notion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✅ Verständlich. Spielerisch. Umsetzbar.</a:t>
            </a:r>
          </a:p>
          <a:p>
            <a:br/>
            <a:pPr>
              <a:defRPr sz="1800" b="1">
                <a:solidFill>
                  <a:srgbClr val="FFFFFF"/>
                </a:solidFill>
              </a:defRPr>
            </a:pPr>
            <a:r>
              <a:t>📦 Formate &amp; Preise (Auszug):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• Einführung (2 Std.): ab 199 €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• Workshop (4 Std.): ab 399 €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• Abo für Teams: ab 79 €/Monat</a:t>
            </a:r>
          </a:p>
          <a:p>
            <a:br/>
            <a:pPr>
              <a:defRPr sz="1800" b="1">
                <a:solidFill>
                  <a:srgbClr val="FFFFFF"/>
                </a:solidFill>
              </a:defRPr>
            </a:pPr>
            <a:r>
              <a:t>📞 Jetzt kostenloses Erstgespräch vereinbaren!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kontakt@christoph-raffel.de  |  www.christoph-raffel.de</a:t>
            </a:r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t>📍 Raum NRW und Umgebung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