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2.jpg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828800" y="18288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" y="457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KI leicht erklärt – direkt für KMU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8580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6B6D4"/>
                </a:solidFill>
              </a:defRPr>
            </a:pPr>
            <a:r>
              <a:t>Workshops | Schulungen | Beratung</a:t>
            </a:r>
          </a:p>
          <a:p>
            <a:pPr algn="ctr">
              <a:defRPr sz="1800">
                <a:solidFill>
                  <a:srgbClr val="CBD5E1"/>
                </a:solidFill>
              </a:defRPr>
            </a:pPr>
            <a:r>
              <a:t>Jetzt mehr erfahren: www.christoph-raffel.de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